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3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7" r:id="rId17"/>
    <p:sldId id="279" r:id="rId18"/>
    <p:sldId id="284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A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F4825-D465-4A30-98D9-4FBC087A970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06DBC61-1520-4C80-AE19-D46D794FF04C}">
      <dgm:prSet phldrT="[Текст]" custT="1"/>
      <dgm:spPr>
        <a:solidFill>
          <a:schemeClr val="accent5">
            <a:lumMod val="75000"/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Будити в дитини прагнення до утворення, перш ніж утворювати його своїми повчаннями;</a:t>
          </a:r>
          <a:endParaRPr lang="ru-RU" sz="2000" dirty="0">
            <a:solidFill>
              <a:srgbClr val="002060"/>
            </a:solidFill>
          </a:endParaRPr>
        </a:p>
      </dgm:t>
    </dgm:pt>
    <dgm:pt modelId="{099CB340-2F9F-4939-A92C-954E5AF80D82}" type="parTrans" cxnId="{F1CE65B6-5EF6-447D-A606-858DFD3F3D93}">
      <dgm:prSet/>
      <dgm:spPr/>
      <dgm:t>
        <a:bodyPr/>
        <a:lstStyle/>
        <a:p>
          <a:endParaRPr lang="ru-RU"/>
        </a:p>
      </dgm:t>
    </dgm:pt>
    <dgm:pt modelId="{4125CA53-800D-4EF3-8B80-C7483C49B785}" type="sibTrans" cxnId="{F1CE65B6-5EF6-447D-A606-858DFD3F3D93}">
      <dgm:prSet/>
      <dgm:spPr/>
      <dgm:t>
        <a:bodyPr/>
        <a:lstStyle/>
        <a:p>
          <a:endParaRPr lang="ru-RU"/>
        </a:p>
      </dgm:t>
    </dgm:pt>
    <dgm:pt modelId="{EE20F753-3C90-41C2-9328-6660E703C2BC}">
      <dgm:prSet phldrT="[Текст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A15ACE0-47F6-45AC-A275-853990A59E13}" type="parTrans" cxnId="{FCCDA8C0-9EC8-4C52-9078-D033C2E4C243}">
      <dgm:prSet/>
      <dgm:spPr/>
      <dgm:t>
        <a:bodyPr/>
        <a:lstStyle/>
        <a:p>
          <a:endParaRPr lang="ru-RU"/>
        </a:p>
      </dgm:t>
    </dgm:pt>
    <dgm:pt modelId="{9A9AA981-E426-47B1-B938-BFDB05CD2775}" type="sibTrans" cxnId="{FCCDA8C0-9EC8-4C52-9078-D033C2E4C243}">
      <dgm:prSet/>
      <dgm:spPr/>
      <dgm:t>
        <a:bodyPr/>
        <a:lstStyle/>
        <a:p>
          <a:endParaRPr lang="ru-RU"/>
        </a:p>
      </dgm:t>
    </dgm:pt>
    <dgm:pt modelId="{E64B640A-AE08-41D2-8738-7FEEFE7C68D7}">
      <dgm:prSet phldrT="[Текст]" custT="1"/>
      <dgm:spPr>
        <a:solidFill>
          <a:schemeClr val="accent5">
            <a:lumMod val="75000"/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дитину мислити, починаючи не із відповідей на питання вихователя, а із власних питань і проблем;</a:t>
          </a:r>
          <a:endParaRPr lang="ru-RU" sz="2000" dirty="0">
            <a:solidFill>
              <a:srgbClr val="002060"/>
            </a:solidFill>
          </a:endParaRPr>
        </a:p>
      </dgm:t>
    </dgm:pt>
    <dgm:pt modelId="{BF8395B5-6D89-47CE-BDFD-8EB6AACAD9A3}" type="parTrans" cxnId="{55974824-D377-46E3-8515-2492473AD0D6}">
      <dgm:prSet/>
      <dgm:spPr/>
      <dgm:t>
        <a:bodyPr/>
        <a:lstStyle/>
        <a:p>
          <a:endParaRPr lang="ru-RU"/>
        </a:p>
      </dgm:t>
    </dgm:pt>
    <dgm:pt modelId="{FC957285-42A4-4C9A-B2B1-C3AE074F4E1E}" type="sibTrans" cxnId="{55974824-D377-46E3-8515-2492473AD0D6}">
      <dgm:prSet/>
      <dgm:spPr/>
      <dgm:t>
        <a:bodyPr/>
        <a:lstStyle/>
        <a:p>
          <a:endParaRPr lang="ru-RU"/>
        </a:p>
      </dgm:t>
    </dgm:pt>
    <dgm:pt modelId="{40EC964E-7208-49CA-8ED0-A2371A1D7E07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DB1ECEE-223A-4733-B53D-92AB152C87DD}" type="parTrans" cxnId="{0E55123C-9FDE-4F34-9573-C1811AD65E3F}">
      <dgm:prSet/>
      <dgm:spPr/>
      <dgm:t>
        <a:bodyPr/>
        <a:lstStyle/>
        <a:p>
          <a:endParaRPr lang="ru-RU"/>
        </a:p>
      </dgm:t>
    </dgm:pt>
    <dgm:pt modelId="{5C7E479B-5D10-4C35-8602-D3ED4AADE584}" type="sibTrans" cxnId="{0E55123C-9FDE-4F34-9573-C1811AD65E3F}">
      <dgm:prSet/>
      <dgm:spPr/>
      <dgm:t>
        <a:bodyPr/>
        <a:lstStyle/>
        <a:p>
          <a:endParaRPr lang="ru-RU"/>
        </a:p>
      </dgm:t>
    </dgm:pt>
    <dgm:pt modelId="{88A0BB55-2B03-4F14-9126-30854D03638C}">
      <dgm:prSet phldrT="[Текст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Виховувати в дитині бажання конструювати своє знання, які народжуються в процесі діяльності, а не привласнювати готове</a:t>
          </a:r>
          <a:endParaRPr lang="ru-RU" sz="2000" dirty="0">
            <a:solidFill>
              <a:srgbClr val="002060"/>
            </a:solidFill>
          </a:endParaRPr>
        </a:p>
      </dgm:t>
    </dgm:pt>
    <dgm:pt modelId="{10F1FCFA-9ED4-40A7-8860-301590B18BD0}" type="parTrans" cxnId="{3FD702B8-D137-4DBD-B5BA-C96B20D58377}">
      <dgm:prSet/>
      <dgm:spPr/>
      <dgm:t>
        <a:bodyPr/>
        <a:lstStyle/>
        <a:p>
          <a:endParaRPr lang="ru-RU"/>
        </a:p>
      </dgm:t>
    </dgm:pt>
    <dgm:pt modelId="{DAF8F34D-AD40-46E2-8369-4CD6662A71A3}" type="sibTrans" cxnId="{3FD702B8-D137-4DBD-B5BA-C96B20D58377}">
      <dgm:prSet/>
      <dgm:spPr/>
      <dgm:t>
        <a:bodyPr/>
        <a:lstStyle/>
        <a:p>
          <a:endParaRPr lang="ru-RU"/>
        </a:p>
      </dgm:t>
    </dgm:pt>
    <dgm:pt modelId="{4DFBA6A3-EE5F-4D36-9ECD-23FCEC92D448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8D6CC9A-CB88-492E-BD3A-8222BE4014C4}" type="sibTrans" cxnId="{A4DDCBCD-3125-494F-B788-61E06AD020D8}">
      <dgm:prSet/>
      <dgm:spPr/>
      <dgm:t>
        <a:bodyPr/>
        <a:lstStyle/>
        <a:p>
          <a:endParaRPr lang="ru-RU"/>
        </a:p>
      </dgm:t>
    </dgm:pt>
    <dgm:pt modelId="{CE1E86B5-A505-4F70-A3C8-03B4FC6DF93F}" type="parTrans" cxnId="{A4DDCBCD-3125-494F-B788-61E06AD020D8}">
      <dgm:prSet/>
      <dgm:spPr/>
      <dgm:t>
        <a:bodyPr/>
        <a:lstStyle/>
        <a:p>
          <a:endParaRPr lang="ru-RU"/>
        </a:p>
      </dgm:t>
    </dgm:pt>
    <dgm:pt modelId="{8FACD9FD-B10C-4FAD-A642-C9E4252BDB6B}" type="pres">
      <dgm:prSet presAssocID="{49BF4825-D465-4A30-98D9-4FBC087A97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1B7F34-5163-4069-9AC8-67BF3D8A2C15}" type="pres">
      <dgm:prSet presAssocID="{4DFBA6A3-EE5F-4D36-9ECD-23FCEC92D448}" presName="composite" presStyleCnt="0"/>
      <dgm:spPr/>
    </dgm:pt>
    <dgm:pt modelId="{990C5FE9-D107-45AE-A185-5C232CC73550}" type="pres">
      <dgm:prSet presAssocID="{4DFBA6A3-EE5F-4D36-9ECD-23FCEC92D448}" presName="parentText" presStyleLbl="alignNode1" presStyleIdx="0" presStyleCnt="3" custScaleX="155595" custScaleY="162525" custLinFactNeighborX="15694" custLinFactNeighborY="4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4FAF7-6EB7-461A-AA09-A4C6F8785FC8}" type="pres">
      <dgm:prSet presAssocID="{4DFBA6A3-EE5F-4D36-9ECD-23FCEC92D4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8CA40-E223-4D63-880B-A78674FA8B50}" type="pres">
      <dgm:prSet presAssocID="{88D6CC9A-CB88-492E-BD3A-8222BE4014C4}" presName="sp" presStyleCnt="0"/>
      <dgm:spPr/>
    </dgm:pt>
    <dgm:pt modelId="{827CC632-0CFD-4329-AC1E-F3D542835ECF}" type="pres">
      <dgm:prSet presAssocID="{EE20F753-3C90-41C2-9328-6660E703C2BC}" presName="composite" presStyleCnt="0"/>
      <dgm:spPr/>
    </dgm:pt>
    <dgm:pt modelId="{7DA69FDD-9BED-49B8-AF4C-A427AEF7F195}" type="pres">
      <dgm:prSet presAssocID="{EE20F753-3C90-41C2-9328-6660E703C2BC}" presName="parentText" presStyleLbl="alignNode1" presStyleIdx="1" presStyleCnt="3" custScaleX="149589" custScaleY="131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8ECB4-B2CD-499D-94C2-830618EA938A}" type="pres">
      <dgm:prSet presAssocID="{EE20F753-3C90-41C2-9328-6660E703C2BC}" presName="descendantText" presStyleLbl="alignAcc1" presStyleIdx="1" presStyleCnt="3" custScaleY="10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18DB3-2EE0-452E-A114-6D3E42577993}" type="pres">
      <dgm:prSet presAssocID="{9A9AA981-E426-47B1-B938-BFDB05CD2775}" presName="sp" presStyleCnt="0"/>
      <dgm:spPr/>
    </dgm:pt>
    <dgm:pt modelId="{3C0F7E2F-2389-47C8-8B5E-65B659364CD9}" type="pres">
      <dgm:prSet presAssocID="{40EC964E-7208-49CA-8ED0-A2371A1D7E07}" presName="composite" presStyleCnt="0"/>
      <dgm:spPr/>
    </dgm:pt>
    <dgm:pt modelId="{5E5082CB-B2D0-4679-A303-F8734A67158B}" type="pres">
      <dgm:prSet presAssocID="{40EC964E-7208-49CA-8ED0-A2371A1D7E0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F2E07-26A6-4FE8-82C9-2CE3B0D5057C}" type="pres">
      <dgm:prSet presAssocID="{40EC964E-7208-49CA-8ED0-A2371A1D7E07}" presName="descendantText" presStyleLbl="alignAcc1" presStyleIdx="2" presStyleCnt="3" custScaleX="101872" custScaleY="128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C44B6-B104-4F47-9ECB-221AE0B3960C}" type="presOf" srcId="{E06DBC61-1520-4C80-AE19-D46D794FF04C}" destId="{3A04FAF7-6EB7-461A-AA09-A4C6F8785FC8}" srcOrd="0" destOrd="0" presId="urn:microsoft.com/office/officeart/2005/8/layout/chevron2"/>
    <dgm:cxn modelId="{A4DDCBCD-3125-494F-B788-61E06AD020D8}" srcId="{49BF4825-D465-4A30-98D9-4FBC087A970F}" destId="{4DFBA6A3-EE5F-4D36-9ECD-23FCEC92D448}" srcOrd="0" destOrd="0" parTransId="{CE1E86B5-A505-4F70-A3C8-03B4FC6DF93F}" sibTransId="{88D6CC9A-CB88-492E-BD3A-8222BE4014C4}"/>
    <dgm:cxn modelId="{C95A38B0-B3D4-44DE-ABC2-CDB0D276192E}" type="presOf" srcId="{88A0BB55-2B03-4F14-9126-30854D03638C}" destId="{F32F2E07-26A6-4FE8-82C9-2CE3B0D5057C}" srcOrd="0" destOrd="0" presId="urn:microsoft.com/office/officeart/2005/8/layout/chevron2"/>
    <dgm:cxn modelId="{3FD702B8-D137-4DBD-B5BA-C96B20D58377}" srcId="{40EC964E-7208-49CA-8ED0-A2371A1D7E07}" destId="{88A0BB55-2B03-4F14-9126-30854D03638C}" srcOrd="0" destOrd="0" parTransId="{10F1FCFA-9ED4-40A7-8860-301590B18BD0}" sibTransId="{DAF8F34D-AD40-46E2-8369-4CD6662A71A3}"/>
    <dgm:cxn modelId="{7A8E31B8-D5AF-4A5A-A13F-D1411F2AA22D}" type="presOf" srcId="{40EC964E-7208-49CA-8ED0-A2371A1D7E07}" destId="{5E5082CB-B2D0-4679-A303-F8734A67158B}" srcOrd="0" destOrd="0" presId="urn:microsoft.com/office/officeart/2005/8/layout/chevron2"/>
    <dgm:cxn modelId="{190C6D5D-CDE3-49E4-9D06-2B668934A572}" type="presOf" srcId="{E64B640A-AE08-41D2-8738-7FEEFE7C68D7}" destId="{D158ECB4-B2CD-499D-94C2-830618EA938A}" srcOrd="0" destOrd="0" presId="urn:microsoft.com/office/officeart/2005/8/layout/chevron2"/>
    <dgm:cxn modelId="{20D45B58-EF73-453C-A0D8-DE6657F58525}" type="presOf" srcId="{EE20F753-3C90-41C2-9328-6660E703C2BC}" destId="{7DA69FDD-9BED-49B8-AF4C-A427AEF7F195}" srcOrd="0" destOrd="0" presId="urn:microsoft.com/office/officeart/2005/8/layout/chevron2"/>
    <dgm:cxn modelId="{55974824-D377-46E3-8515-2492473AD0D6}" srcId="{EE20F753-3C90-41C2-9328-6660E703C2BC}" destId="{E64B640A-AE08-41D2-8738-7FEEFE7C68D7}" srcOrd="0" destOrd="0" parTransId="{BF8395B5-6D89-47CE-BDFD-8EB6AACAD9A3}" sibTransId="{FC957285-42A4-4C9A-B2B1-C3AE074F4E1E}"/>
    <dgm:cxn modelId="{FCCDA8C0-9EC8-4C52-9078-D033C2E4C243}" srcId="{49BF4825-D465-4A30-98D9-4FBC087A970F}" destId="{EE20F753-3C90-41C2-9328-6660E703C2BC}" srcOrd="1" destOrd="0" parTransId="{AA15ACE0-47F6-45AC-A275-853990A59E13}" sibTransId="{9A9AA981-E426-47B1-B938-BFDB05CD2775}"/>
    <dgm:cxn modelId="{4FF58B60-B9C7-40C9-BC81-3A07D8E28B8E}" type="presOf" srcId="{49BF4825-D465-4A30-98D9-4FBC087A970F}" destId="{8FACD9FD-B10C-4FAD-A642-C9E4252BDB6B}" srcOrd="0" destOrd="0" presId="urn:microsoft.com/office/officeart/2005/8/layout/chevron2"/>
    <dgm:cxn modelId="{0E55123C-9FDE-4F34-9573-C1811AD65E3F}" srcId="{49BF4825-D465-4A30-98D9-4FBC087A970F}" destId="{40EC964E-7208-49CA-8ED0-A2371A1D7E07}" srcOrd="2" destOrd="0" parTransId="{1DB1ECEE-223A-4733-B53D-92AB152C87DD}" sibTransId="{5C7E479B-5D10-4C35-8602-D3ED4AADE584}"/>
    <dgm:cxn modelId="{F1CE65B6-5EF6-447D-A606-858DFD3F3D93}" srcId="{4DFBA6A3-EE5F-4D36-9ECD-23FCEC92D448}" destId="{E06DBC61-1520-4C80-AE19-D46D794FF04C}" srcOrd="0" destOrd="0" parTransId="{099CB340-2F9F-4939-A92C-954E5AF80D82}" sibTransId="{4125CA53-800D-4EF3-8B80-C7483C49B785}"/>
    <dgm:cxn modelId="{D5A39F23-4E8D-4EDD-A831-7AF897A4C876}" type="presOf" srcId="{4DFBA6A3-EE5F-4D36-9ECD-23FCEC92D448}" destId="{990C5FE9-D107-45AE-A185-5C232CC73550}" srcOrd="0" destOrd="0" presId="urn:microsoft.com/office/officeart/2005/8/layout/chevron2"/>
    <dgm:cxn modelId="{30C93BE7-340E-4264-BE2E-22A5BF4507AE}" type="presParOf" srcId="{8FACD9FD-B10C-4FAD-A642-C9E4252BDB6B}" destId="{501B7F34-5163-4069-9AC8-67BF3D8A2C15}" srcOrd="0" destOrd="0" presId="urn:microsoft.com/office/officeart/2005/8/layout/chevron2"/>
    <dgm:cxn modelId="{D55B09D6-AE61-48F3-A9AC-A21A23CF62F6}" type="presParOf" srcId="{501B7F34-5163-4069-9AC8-67BF3D8A2C15}" destId="{990C5FE9-D107-45AE-A185-5C232CC73550}" srcOrd="0" destOrd="0" presId="urn:microsoft.com/office/officeart/2005/8/layout/chevron2"/>
    <dgm:cxn modelId="{3E463166-C0AC-4A40-B71B-9CC0DCAE4577}" type="presParOf" srcId="{501B7F34-5163-4069-9AC8-67BF3D8A2C15}" destId="{3A04FAF7-6EB7-461A-AA09-A4C6F8785FC8}" srcOrd="1" destOrd="0" presId="urn:microsoft.com/office/officeart/2005/8/layout/chevron2"/>
    <dgm:cxn modelId="{5C74085E-C8C6-4DB2-A40A-4386DF770A08}" type="presParOf" srcId="{8FACD9FD-B10C-4FAD-A642-C9E4252BDB6B}" destId="{C798CA40-E223-4D63-880B-A78674FA8B50}" srcOrd="1" destOrd="0" presId="urn:microsoft.com/office/officeart/2005/8/layout/chevron2"/>
    <dgm:cxn modelId="{5C7835B1-E8C5-476F-8369-B1C492F508F6}" type="presParOf" srcId="{8FACD9FD-B10C-4FAD-A642-C9E4252BDB6B}" destId="{827CC632-0CFD-4329-AC1E-F3D542835ECF}" srcOrd="2" destOrd="0" presId="urn:microsoft.com/office/officeart/2005/8/layout/chevron2"/>
    <dgm:cxn modelId="{39E10726-D6C7-4589-AD83-A343AFD81E02}" type="presParOf" srcId="{827CC632-0CFD-4329-AC1E-F3D542835ECF}" destId="{7DA69FDD-9BED-49B8-AF4C-A427AEF7F195}" srcOrd="0" destOrd="0" presId="urn:microsoft.com/office/officeart/2005/8/layout/chevron2"/>
    <dgm:cxn modelId="{F3A6D85F-514E-48EE-89E4-E836F11757BF}" type="presParOf" srcId="{827CC632-0CFD-4329-AC1E-F3D542835ECF}" destId="{D158ECB4-B2CD-499D-94C2-830618EA938A}" srcOrd="1" destOrd="0" presId="urn:microsoft.com/office/officeart/2005/8/layout/chevron2"/>
    <dgm:cxn modelId="{F42699A2-F48A-47B1-99AE-FA2872C96AD6}" type="presParOf" srcId="{8FACD9FD-B10C-4FAD-A642-C9E4252BDB6B}" destId="{2CB18DB3-2EE0-452E-A114-6D3E42577993}" srcOrd="3" destOrd="0" presId="urn:microsoft.com/office/officeart/2005/8/layout/chevron2"/>
    <dgm:cxn modelId="{1A918722-4EE0-4432-B14D-681E23213483}" type="presParOf" srcId="{8FACD9FD-B10C-4FAD-A642-C9E4252BDB6B}" destId="{3C0F7E2F-2389-47C8-8B5E-65B659364CD9}" srcOrd="4" destOrd="0" presId="urn:microsoft.com/office/officeart/2005/8/layout/chevron2"/>
    <dgm:cxn modelId="{6182405A-7FC4-4542-9F00-8BC06312145D}" type="presParOf" srcId="{3C0F7E2F-2389-47C8-8B5E-65B659364CD9}" destId="{5E5082CB-B2D0-4679-A303-F8734A67158B}" srcOrd="0" destOrd="0" presId="urn:microsoft.com/office/officeart/2005/8/layout/chevron2"/>
    <dgm:cxn modelId="{91AD996E-7C52-4D19-A8B9-8EBBD5F456AE}" type="presParOf" srcId="{3C0F7E2F-2389-47C8-8B5E-65B659364CD9}" destId="{F32F2E07-26A6-4FE8-82C9-2CE3B0D505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1D22D-488F-4BF6-AA78-10B194C8FA3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801369B-A6E6-4B01-B266-89FF5A3851FD}">
      <dgm:prSet phldrT="[Текст]" custT="1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Формами прояву критичного мислення є емоційні реакції дітей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69C62C-04BA-47A4-B4A8-DB1A882B5996}" type="parTrans" cxnId="{8A1CC8D4-799D-4968-AFF0-348E02C34EFD}">
      <dgm:prSet/>
      <dgm:spPr/>
      <dgm:t>
        <a:bodyPr/>
        <a:lstStyle/>
        <a:p>
          <a:endParaRPr lang="ru-RU"/>
        </a:p>
      </dgm:t>
    </dgm:pt>
    <dgm:pt modelId="{31342D80-5E16-4CC7-8253-711F20A12A0A}" type="sibTrans" cxnId="{8A1CC8D4-799D-4968-AFF0-348E02C34EFD}">
      <dgm:prSet/>
      <dgm:spPr/>
      <dgm:t>
        <a:bodyPr/>
        <a:lstStyle/>
        <a:p>
          <a:endParaRPr lang="ru-RU"/>
        </a:p>
      </dgm:t>
    </dgm:pt>
    <dgm:pt modelId="{3931371E-2DB5-45F4-8E95-3B9B8042BC9A}">
      <dgm:prSet phldrT="[Текст]"/>
      <dgm:spPr>
        <a:solidFill>
          <a:schemeClr val="accent5">
            <a:lumMod val="50000"/>
            <a:alpha val="5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/>
            <a:t>Що молодша дитина, то менш розвинена її здатність до узагальнення </a:t>
          </a:r>
          <a:endParaRPr lang="ru-RU" dirty="0"/>
        </a:p>
      </dgm:t>
    </dgm:pt>
    <dgm:pt modelId="{38C91C14-1769-40BB-9461-C1FB52A3CA2C}" type="parTrans" cxnId="{E7BDDAB5-6422-441F-8FAA-69D5BEC3B60F}">
      <dgm:prSet/>
      <dgm:spPr/>
      <dgm:t>
        <a:bodyPr/>
        <a:lstStyle/>
        <a:p>
          <a:endParaRPr lang="ru-RU"/>
        </a:p>
      </dgm:t>
    </dgm:pt>
    <dgm:pt modelId="{2A20335D-4349-477E-9BCF-DC99467DFADE}" type="sibTrans" cxnId="{E7BDDAB5-6422-441F-8FAA-69D5BEC3B60F}">
      <dgm:prSet/>
      <dgm:spPr/>
      <dgm:t>
        <a:bodyPr/>
        <a:lstStyle/>
        <a:p>
          <a:endParaRPr lang="ru-RU"/>
        </a:p>
      </dgm:t>
    </dgm:pt>
    <dgm:pt modelId="{FBD1AC78-9F4D-4CA8-A2D2-3C8E83AFF29E}">
      <dgm:prSet phldrT="[Текст]" custT="1"/>
      <dgm:spPr>
        <a:solidFill>
          <a:schemeClr val="accent5">
            <a:lumMod val="75000"/>
            <a:alpha val="5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Користуємось принципом поступового ускладнення завдань з урахуванням вікових особливостей формування мислення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735E8B-47C9-4503-B463-FDABB1B9E3C1}" type="parTrans" cxnId="{A428E87C-BDD3-4786-9C78-0FB95D914508}">
      <dgm:prSet/>
      <dgm:spPr/>
      <dgm:t>
        <a:bodyPr/>
        <a:lstStyle/>
        <a:p>
          <a:endParaRPr lang="ru-RU"/>
        </a:p>
      </dgm:t>
    </dgm:pt>
    <dgm:pt modelId="{19D08685-D868-44D7-B12B-94CDCA92780D}" type="sibTrans" cxnId="{A428E87C-BDD3-4786-9C78-0FB95D914508}">
      <dgm:prSet/>
      <dgm:spPr/>
      <dgm:t>
        <a:bodyPr/>
        <a:lstStyle/>
        <a:p>
          <a:endParaRPr lang="ru-RU"/>
        </a:p>
      </dgm:t>
    </dgm:pt>
    <dgm:pt modelId="{47025819-E0F1-49A0-8019-1A349EAD7D1E}" type="pres">
      <dgm:prSet presAssocID="{1241D22D-488F-4BF6-AA78-10B194C8FA34}" presName="compositeShape" presStyleCnt="0">
        <dgm:presLayoutVars>
          <dgm:chMax val="7"/>
          <dgm:dir/>
          <dgm:resizeHandles val="exact"/>
        </dgm:presLayoutVars>
      </dgm:prSet>
      <dgm:spPr/>
    </dgm:pt>
    <dgm:pt modelId="{EE7BFB85-FC8E-4114-A323-4024D4811446}" type="pres">
      <dgm:prSet presAssocID="{2801369B-A6E6-4B01-B266-89FF5A3851FD}" presName="circ1" presStyleLbl="vennNode1" presStyleIdx="0" presStyleCnt="3" custScaleX="180545" custScaleY="103505"/>
      <dgm:spPr/>
      <dgm:t>
        <a:bodyPr/>
        <a:lstStyle/>
        <a:p>
          <a:endParaRPr lang="ru-RU"/>
        </a:p>
      </dgm:t>
    </dgm:pt>
    <dgm:pt modelId="{B69E1CCD-8848-4A4B-A9FD-1B37D5548548}" type="pres">
      <dgm:prSet presAssocID="{2801369B-A6E6-4B01-B266-89FF5A3851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CE7A2-6B8E-4D96-B4A5-8FB1A7740E77}" type="pres">
      <dgm:prSet presAssocID="{3931371E-2DB5-45F4-8E95-3B9B8042BC9A}" presName="circ2" presStyleLbl="vennNode1" presStyleIdx="1" presStyleCnt="3" custScaleX="198004" custScaleY="155585"/>
      <dgm:spPr/>
      <dgm:t>
        <a:bodyPr/>
        <a:lstStyle/>
        <a:p>
          <a:endParaRPr lang="ru-RU"/>
        </a:p>
      </dgm:t>
    </dgm:pt>
    <dgm:pt modelId="{CE0DBA67-72C7-4A68-AE12-9A3538EDAF41}" type="pres">
      <dgm:prSet presAssocID="{3931371E-2DB5-45F4-8E95-3B9B8042BC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37489-53A1-485B-B7E8-EC2A18333572}" type="pres">
      <dgm:prSet presAssocID="{FBD1AC78-9F4D-4CA8-A2D2-3C8E83AFF29E}" presName="circ3" presStyleLbl="vennNode1" presStyleIdx="2" presStyleCnt="3" custScaleX="144736" custScaleY="111976"/>
      <dgm:spPr/>
      <dgm:t>
        <a:bodyPr/>
        <a:lstStyle/>
        <a:p>
          <a:endParaRPr lang="ru-RU"/>
        </a:p>
      </dgm:t>
    </dgm:pt>
    <dgm:pt modelId="{9DE8DDC1-8D5A-4B64-94A9-9F6CF3F863E3}" type="pres">
      <dgm:prSet presAssocID="{FBD1AC78-9F4D-4CA8-A2D2-3C8E83AFF2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8F964A-32C4-44D7-89DC-7FDCB7D06403}" type="presOf" srcId="{1241D22D-488F-4BF6-AA78-10B194C8FA34}" destId="{47025819-E0F1-49A0-8019-1A349EAD7D1E}" srcOrd="0" destOrd="0" presId="urn:microsoft.com/office/officeart/2005/8/layout/venn1"/>
    <dgm:cxn modelId="{8A1CC8D4-799D-4968-AFF0-348E02C34EFD}" srcId="{1241D22D-488F-4BF6-AA78-10B194C8FA34}" destId="{2801369B-A6E6-4B01-B266-89FF5A3851FD}" srcOrd="0" destOrd="0" parTransId="{0869C62C-04BA-47A4-B4A8-DB1A882B5996}" sibTransId="{31342D80-5E16-4CC7-8253-711F20A12A0A}"/>
    <dgm:cxn modelId="{A8646907-0922-441B-8143-252405C9991C}" type="presOf" srcId="{2801369B-A6E6-4B01-B266-89FF5A3851FD}" destId="{EE7BFB85-FC8E-4114-A323-4024D4811446}" srcOrd="0" destOrd="0" presId="urn:microsoft.com/office/officeart/2005/8/layout/venn1"/>
    <dgm:cxn modelId="{D476A842-ABCA-4F99-A5DF-40485F0A231E}" type="presOf" srcId="{3931371E-2DB5-45F4-8E95-3B9B8042BC9A}" destId="{CE0DBA67-72C7-4A68-AE12-9A3538EDAF41}" srcOrd="1" destOrd="0" presId="urn:microsoft.com/office/officeart/2005/8/layout/venn1"/>
    <dgm:cxn modelId="{245853EA-95F3-4683-9DBD-6D255760F3D7}" type="presOf" srcId="{2801369B-A6E6-4B01-B266-89FF5A3851FD}" destId="{B69E1CCD-8848-4A4B-A9FD-1B37D5548548}" srcOrd="1" destOrd="0" presId="urn:microsoft.com/office/officeart/2005/8/layout/venn1"/>
    <dgm:cxn modelId="{8CD049D4-3F70-49CC-A6FE-8A1FEF415C57}" type="presOf" srcId="{FBD1AC78-9F4D-4CA8-A2D2-3C8E83AFF29E}" destId="{55637489-53A1-485B-B7E8-EC2A18333572}" srcOrd="0" destOrd="0" presId="urn:microsoft.com/office/officeart/2005/8/layout/venn1"/>
    <dgm:cxn modelId="{F99550D7-B660-4098-B570-5240D82D709E}" type="presOf" srcId="{FBD1AC78-9F4D-4CA8-A2D2-3C8E83AFF29E}" destId="{9DE8DDC1-8D5A-4B64-94A9-9F6CF3F863E3}" srcOrd="1" destOrd="0" presId="urn:microsoft.com/office/officeart/2005/8/layout/venn1"/>
    <dgm:cxn modelId="{A428E87C-BDD3-4786-9C78-0FB95D914508}" srcId="{1241D22D-488F-4BF6-AA78-10B194C8FA34}" destId="{FBD1AC78-9F4D-4CA8-A2D2-3C8E83AFF29E}" srcOrd="2" destOrd="0" parTransId="{FC735E8B-47C9-4503-B463-FDABB1B9E3C1}" sibTransId="{19D08685-D868-44D7-B12B-94CDCA92780D}"/>
    <dgm:cxn modelId="{E7BDDAB5-6422-441F-8FAA-69D5BEC3B60F}" srcId="{1241D22D-488F-4BF6-AA78-10B194C8FA34}" destId="{3931371E-2DB5-45F4-8E95-3B9B8042BC9A}" srcOrd="1" destOrd="0" parTransId="{38C91C14-1769-40BB-9461-C1FB52A3CA2C}" sibTransId="{2A20335D-4349-477E-9BCF-DC99467DFADE}"/>
    <dgm:cxn modelId="{277F373B-5C69-4606-99B4-B49950AB2BA9}" type="presOf" srcId="{3931371E-2DB5-45F4-8E95-3B9B8042BC9A}" destId="{0B9CE7A2-6B8E-4D96-B4A5-8FB1A7740E77}" srcOrd="0" destOrd="0" presId="urn:microsoft.com/office/officeart/2005/8/layout/venn1"/>
    <dgm:cxn modelId="{EB7B79FA-7E89-4D82-9508-EA2296EB4220}" type="presParOf" srcId="{47025819-E0F1-49A0-8019-1A349EAD7D1E}" destId="{EE7BFB85-FC8E-4114-A323-4024D4811446}" srcOrd="0" destOrd="0" presId="urn:microsoft.com/office/officeart/2005/8/layout/venn1"/>
    <dgm:cxn modelId="{E8642FD6-EE11-46CC-A833-B2060B113F3D}" type="presParOf" srcId="{47025819-E0F1-49A0-8019-1A349EAD7D1E}" destId="{B69E1CCD-8848-4A4B-A9FD-1B37D5548548}" srcOrd="1" destOrd="0" presId="urn:microsoft.com/office/officeart/2005/8/layout/venn1"/>
    <dgm:cxn modelId="{BFBDA9C7-3591-41BF-BEDF-DA31D593954A}" type="presParOf" srcId="{47025819-E0F1-49A0-8019-1A349EAD7D1E}" destId="{0B9CE7A2-6B8E-4D96-B4A5-8FB1A7740E77}" srcOrd="2" destOrd="0" presId="urn:microsoft.com/office/officeart/2005/8/layout/venn1"/>
    <dgm:cxn modelId="{2777C8E5-1AC6-4711-9196-A63030EF65EC}" type="presParOf" srcId="{47025819-E0F1-49A0-8019-1A349EAD7D1E}" destId="{CE0DBA67-72C7-4A68-AE12-9A3538EDAF41}" srcOrd="3" destOrd="0" presId="urn:microsoft.com/office/officeart/2005/8/layout/venn1"/>
    <dgm:cxn modelId="{8BCDD4E1-E595-4E8F-8064-937F8CE05911}" type="presParOf" srcId="{47025819-E0F1-49A0-8019-1A349EAD7D1E}" destId="{55637489-53A1-485B-B7E8-EC2A18333572}" srcOrd="4" destOrd="0" presId="urn:microsoft.com/office/officeart/2005/8/layout/venn1"/>
    <dgm:cxn modelId="{55323270-02CF-48A9-9980-A34BE9663C98}" type="presParOf" srcId="{47025819-E0F1-49A0-8019-1A349EAD7D1E}" destId="{9DE8DDC1-8D5A-4B64-94A9-9F6CF3F863E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BFBAC-2747-49EF-8C16-4A3E34E599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58551-FC37-41F6-8AFF-8BED23C6D0EB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818BA7C0-CB9D-4FC4-949E-52E66311B443}" type="parTrans" cxnId="{01702258-7AA9-42BF-9207-D2F743637EFD}">
      <dgm:prSet/>
      <dgm:spPr/>
      <dgm:t>
        <a:bodyPr/>
        <a:lstStyle/>
        <a:p>
          <a:endParaRPr lang="ru-RU"/>
        </a:p>
      </dgm:t>
    </dgm:pt>
    <dgm:pt modelId="{547819F7-6C27-43E9-9D0D-A5602DE0A934}" type="sibTrans" cxnId="{01702258-7AA9-42BF-9207-D2F743637EFD}">
      <dgm:prSet/>
      <dgm:spPr/>
      <dgm:t>
        <a:bodyPr/>
        <a:lstStyle/>
        <a:p>
          <a:endParaRPr lang="ru-RU"/>
        </a:p>
      </dgm:t>
    </dgm:pt>
    <dgm:pt modelId="{E880F3F4-816C-41E7-8891-4694074982E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відрізняти важливе від другорядного</a:t>
          </a:r>
          <a:endParaRPr lang="ru-RU" sz="28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FBD48D-0D47-4556-A661-D39522A4B28D}" type="parTrans" cxnId="{6E1AF2D2-22EB-4E42-8CBA-546E3242C67A}">
      <dgm:prSet/>
      <dgm:spPr/>
      <dgm:t>
        <a:bodyPr/>
        <a:lstStyle/>
        <a:p>
          <a:endParaRPr lang="ru-RU"/>
        </a:p>
      </dgm:t>
    </dgm:pt>
    <dgm:pt modelId="{CF674EFB-2C8E-4C3B-9DA5-1BF940885522}" type="sibTrans" cxnId="{6E1AF2D2-22EB-4E42-8CBA-546E3242C67A}">
      <dgm:prSet/>
      <dgm:spPr/>
      <dgm:t>
        <a:bodyPr/>
        <a:lstStyle/>
        <a:p>
          <a:endParaRPr lang="ru-RU"/>
        </a:p>
      </dgm:t>
    </dgm:pt>
    <dgm:pt modelId="{A0362182-2051-4A4B-A1AB-E4DEBAD90E0F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009E8987-12A4-47E4-A4F1-B905F8E23136}" type="parTrans" cxnId="{24A4DE0D-D274-4935-AE73-8E0808E39942}">
      <dgm:prSet/>
      <dgm:spPr/>
      <dgm:t>
        <a:bodyPr/>
        <a:lstStyle/>
        <a:p>
          <a:endParaRPr lang="ru-RU"/>
        </a:p>
      </dgm:t>
    </dgm:pt>
    <dgm:pt modelId="{FF44285C-EE4E-4A3D-829D-497445FFE7FB}" type="sibTrans" cxnId="{24A4DE0D-D274-4935-AE73-8E0808E39942}">
      <dgm:prSet/>
      <dgm:spPr/>
      <dgm:t>
        <a:bodyPr/>
        <a:lstStyle/>
        <a:p>
          <a:endParaRPr lang="ru-RU"/>
        </a:p>
      </dgm:t>
    </dgm:pt>
    <dgm:pt modelId="{932BF603-6BCC-48A8-8327-2B949CF350F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швидко й правильно визначати достовірність інформац</a:t>
          </a:r>
          <a:r>
            <a:rPr lang="uk-UA" sz="27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ії</a:t>
          </a:r>
          <a:endParaRPr lang="ru-RU" sz="27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ED2DF6-D7C2-4C0B-8442-C61BC8F6B016}" type="parTrans" cxnId="{FF976477-7F44-4307-B2A5-21EC8B8B46A2}">
      <dgm:prSet/>
      <dgm:spPr/>
      <dgm:t>
        <a:bodyPr/>
        <a:lstStyle/>
        <a:p>
          <a:endParaRPr lang="ru-RU"/>
        </a:p>
      </dgm:t>
    </dgm:pt>
    <dgm:pt modelId="{6EEC963B-54A4-4649-BE49-A07ADBD08C3C}" type="sibTrans" cxnId="{FF976477-7F44-4307-B2A5-21EC8B8B46A2}">
      <dgm:prSet/>
      <dgm:spPr/>
      <dgm:t>
        <a:bodyPr/>
        <a:lstStyle/>
        <a:p>
          <a:endParaRPr lang="ru-RU"/>
        </a:p>
      </dgm:t>
    </dgm:pt>
    <dgm:pt modelId="{21EE07CA-43FA-4D64-928A-47E868ECD8E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517D297E-3CA4-46BE-A721-39423B77127E}" type="parTrans" cxnId="{899A8397-5BBE-44B2-BAE4-ECF66D62990B}">
      <dgm:prSet/>
      <dgm:spPr/>
      <dgm:t>
        <a:bodyPr/>
        <a:lstStyle/>
        <a:p>
          <a:endParaRPr lang="ru-RU"/>
        </a:p>
      </dgm:t>
    </dgm:pt>
    <dgm:pt modelId="{7525E251-47CF-4A0D-B041-9E27331AE2D5}" type="sibTrans" cxnId="{899A8397-5BBE-44B2-BAE4-ECF66D62990B}">
      <dgm:prSet/>
      <dgm:spPr/>
      <dgm:t>
        <a:bodyPr/>
        <a:lstStyle/>
        <a:p>
          <a:endParaRPr lang="ru-RU"/>
        </a:p>
      </dgm:t>
    </dgm:pt>
    <dgm:pt modelId="{F5C98087-56D5-47CA-8682-EE7D7696ED6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виокремлювати головне</a:t>
          </a:r>
          <a:endParaRPr lang="ru-RU" sz="28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DC40FC-19D4-4EDD-8D6C-6084E416DF4F}" type="parTrans" cxnId="{06465CF8-65DC-40AB-8865-C5B1940947E5}">
      <dgm:prSet/>
      <dgm:spPr/>
      <dgm:t>
        <a:bodyPr/>
        <a:lstStyle/>
        <a:p>
          <a:endParaRPr lang="ru-RU"/>
        </a:p>
      </dgm:t>
    </dgm:pt>
    <dgm:pt modelId="{1588109B-9B65-4EF5-A0CD-BF8152716D7F}" type="sibTrans" cxnId="{06465CF8-65DC-40AB-8865-C5B1940947E5}">
      <dgm:prSet/>
      <dgm:spPr/>
      <dgm:t>
        <a:bodyPr/>
        <a:lstStyle/>
        <a:p>
          <a:endParaRPr lang="ru-RU"/>
        </a:p>
      </dgm:t>
    </dgm:pt>
    <dgm:pt modelId="{7CF03E63-D3DE-4E67-95D8-8923C7307182}" type="pres">
      <dgm:prSet presAssocID="{9EFBFBAC-2747-49EF-8C16-4A3E34E59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F7FF5C-B0AA-4E9A-81D4-B473B33E0A6F}" type="pres">
      <dgm:prSet presAssocID="{A1658551-FC37-41F6-8AFF-8BED23C6D0EB}" presName="composite" presStyleCnt="0"/>
      <dgm:spPr/>
    </dgm:pt>
    <dgm:pt modelId="{E225C327-7659-4472-964E-45FC3C516DF2}" type="pres">
      <dgm:prSet presAssocID="{A1658551-FC37-41F6-8AFF-8BED23C6D0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193EB-F1B0-4DB7-A0D4-E3EA4C9B7295}" type="pres">
      <dgm:prSet presAssocID="{A1658551-FC37-41F6-8AFF-8BED23C6D0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10F3-D6DC-411C-9467-DF05DF2C6F47}" type="pres">
      <dgm:prSet presAssocID="{547819F7-6C27-43E9-9D0D-A5602DE0A934}" presName="sp" presStyleCnt="0"/>
      <dgm:spPr/>
    </dgm:pt>
    <dgm:pt modelId="{4F5F23CC-A46E-4E48-BE81-DC532C60DAFE}" type="pres">
      <dgm:prSet presAssocID="{A0362182-2051-4A4B-A1AB-E4DEBAD90E0F}" presName="composite" presStyleCnt="0"/>
      <dgm:spPr/>
    </dgm:pt>
    <dgm:pt modelId="{911EDCC3-BCD5-4F96-934F-AAF3570609BC}" type="pres">
      <dgm:prSet presAssocID="{A0362182-2051-4A4B-A1AB-E4DEBAD90E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B062-0F37-4883-AE5D-90DD845F0CF9}" type="pres">
      <dgm:prSet presAssocID="{A0362182-2051-4A4B-A1AB-E4DEBAD90E0F}" presName="descendantText" presStyleLbl="alignAcc1" presStyleIdx="1" presStyleCnt="3" custScaleX="120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87BF7-2D81-49F0-9597-8EC788568BC4}" type="pres">
      <dgm:prSet presAssocID="{FF44285C-EE4E-4A3D-829D-497445FFE7FB}" presName="sp" presStyleCnt="0"/>
      <dgm:spPr/>
    </dgm:pt>
    <dgm:pt modelId="{EA43EF15-669B-4EBA-91A5-E990430E2CC0}" type="pres">
      <dgm:prSet presAssocID="{21EE07CA-43FA-4D64-928A-47E868ECD8E7}" presName="composite" presStyleCnt="0"/>
      <dgm:spPr/>
    </dgm:pt>
    <dgm:pt modelId="{A89F5CAA-2C1B-4D45-8E8A-D7FDF19C840B}" type="pres">
      <dgm:prSet presAssocID="{21EE07CA-43FA-4D64-928A-47E868ECD8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8E49-AEAC-4A57-A477-3386A180AF2C}" type="pres">
      <dgm:prSet presAssocID="{21EE07CA-43FA-4D64-928A-47E868ECD8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FE72B-50DA-4BAB-9FDD-24D09D823E01}" type="presOf" srcId="{F5C98087-56D5-47CA-8682-EE7D7696ED6E}" destId="{9D288E49-AEAC-4A57-A477-3386A180AF2C}" srcOrd="0" destOrd="0" presId="urn:microsoft.com/office/officeart/2005/8/layout/chevron2"/>
    <dgm:cxn modelId="{DDD5EF9C-F58E-4519-9FF5-60B7C0DBB26C}" type="presOf" srcId="{932BF603-6BCC-48A8-8327-2B949CF350F5}" destId="{364EB062-0F37-4883-AE5D-90DD845F0CF9}" srcOrd="0" destOrd="0" presId="urn:microsoft.com/office/officeart/2005/8/layout/chevron2"/>
    <dgm:cxn modelId="{899A8397-5BBE-44B2-BAE4-ECF66D62990B}" srcId="{9EFBFBAC-2747-49EF-8C16-4A3E34E5996F}" destId="{21EE07CA-43FA-4D64-928A-47E868ECD8E7}" srcOrd="2" destOrd="0" parTransId="{517D297E-3CA4-46BE-A721-39423B77127E}" sibTransId="{7525E251-47CF-4A0D-B041-9E27331AE2D5}"/>
    <dgm:cxn modelId="{E73BBBED-B602-472F-B504-1C0634BCA7E0}" type="presOf" srcId="{E880F3F4-816C-41E7-8891-4694074982E0}" destId="{5DA193EB-F1B0-4DB7-A0D4-E3EA4C9B7295}" srcOrd="0" destOrd="0" presId="urn:microsoft.com/office/officeart/2005/8/layout/chevron2"/>
    <dgm:cxn modelId="{24A4DE0D-D274-4935-AE73-8E0808E39942}" srcId="{9EFBFBAC-2747-49EF-8C16-4A3E34E5996F}" destId="{A0362182-2051-4A4B-A1AB-E4DEBAD90E0F}" srcOrd="1" destOrd="0" parTransId="{009E8987-12A4-47E4-A4F1-B905F8E23136}" sibTransId="{FF44285C-EE4E-4A3D-829D-497445FFE7FB}"/>
    <dgm:cxn modelId="{145DD7C8-3CE4-4F3E-84E7-687CDC673324}" type="presOf" srcId="{A0362182-2051-4A4B-A1AB-E4DEBAD90E0F}" destId="{911EDCC3-BCD5-4F96-934F-AAF3570609BC}" srcOrd="0" destOrd="0" presId="urn:microsoft.com/office/officeart/2005/8/layout/chevron2"/>
    <dgm:cxn modelId="{6E1AF2D2-22EB-4E42-8CBA-546E3242C67A}" srcId="{A1658551-FC37-41F6-8AFF-8BED23C6D0EB}" destId="{E880F3F4-816C-41E7-8891-4694074982E0}" srcOrd="0" destOrd="0" parTransId="{6BFBD48D-0D47-4556-A661-D39522A4B28D}" sibTransId="{CF674EFB-2C8E-4C3B-9DA5-1BF940885522}"/>
    <dgm:cxn modelId="{83FD35A8-05F3-4B45-96B5-51BA9BB8EC6D}" type="presOf" srcId="{21EE07CA-43FA-4D64-928A-47E868ECD8E7}" destId="{A89F5CAA-2C1B-4D45-8E8A-D7FDF19C840B}" srcOrd="0" destOrd="0" presId="urn:microsoft.com/office/officeart/2005/8/layout/chevron2"/>
    <dgm:cxn modelId="{01702258-7AA9-42BF-9207-D2F743637EFD}" srcId="{9EFBFBAC-2747-49EF-8C16-4A3E34E5996F}" destId="{A1658551-FC37-41F6-8AFF-8BED23C6D0EB}" srcOrd="0" destOrd="0" parTransId="{818BA7C0-CB9D-4FC4-949E-52E66311B443}" sibTransId="{547819F7-6C27-43E9-9D0D-A5602DE0A934}"/>
    <dgm:cxn modelId="{FF976477-7F44-4307-B2A5-21EC8B8B46A2}" srcId="{A0362182-2051-4A4B-A1AB-E4DEBAD90E0F}" destId="{932BF603-6BCC-48A8-8327-2B949CF350F5}" srcOrd="0" destOrd="0" parTransId="{EEED2DF6-D7C2-4C0B-8442-C61BC8F6B016}" sibTransId="{6EEC963B-54A4-4649-BE49-A07ADBD08C3C}"/>
    <dgm:cxn modelId="{CC3E26F6-6819-4C1B-8CC6-B8FFDB8B6216}" type="presOf" srcId="{9EFBFBAC-2747-49EF-8C16-4A3E34E5996F}" destId="{7CF03E63-D3DE-4E67-95D8-8923C7307182}" srcOrd="0" destOrd="0" presId="urn:microsoft.com/office/officeart/2005/8/layout/chevron2"/>
    <dgm:cxn modelId="{08C9E35F-560C-42EF-809B-4326CBD20A6E}" type="presOf" srcId="{A1658551-FC37-41F6-8AFF-8BED23C6D0EB}" destId="{E225C327-7659-4472-964E-45FC3C516DF2}" srcOrd="0" destOrd="0" presId="urn:microsoft.com/office/officeart/2005/8/layout/chevron2"/>
    <dgm:cxn modelId="{06465CF8-65DC-40AB-8865-C5B1940947E5}" srcId="{21EE07CA-43FA-4D64-928A-47E868ECD8E7}" destId="{F5C98087-56D5-47CA-8682-EE7D7696ED6E}" srcOrd="0" destOrd="0" parTransId="{8ADC40FC-19D4-4EDD-8D6C-6084E416DF4F}" sibTransId="{1588109B-9B65-4EF5-A0CD-BF8152716D7F}"/>
    <dgm:cxn modelId="{D2611E4A-3EA1-453A-9E8A-0ACDDAC65EA6}" type="presParOf" srcId="{7CF03E63-D3DE-4E67-95D8-8923C7307182}" destId="{86F7FF5C-B0AA-4E9A-81D4-B473B33E0A6F}" srcOrd="0" destOrd="0" presId="urn:microsoft.com/office/officeart/2005/8/layout/chevron2"/>
    <dgm:cxn modelId="{6B4E349D-6466-4F32-83D5-C0A03F9C879F}" type="presParOf" srcId="{86F7FF5C-B0AA-4E9A-81D4-B473B33E0A6F}" destId="{E225C327-7659-4472-964E-45FC3C516DF2}" srcOrd="0" destOrd="0" presId="urn:microsoft.com/office/officeart/2005/8/layout/chevron2"/>
    <dgm:cxn modelId="{F3808B6C-8DA8-4C63-A69A-E3A94E18AA58}" type="presParOf" srcId="{86F7FF5C-B0AA-4E9A-81D4-B473B33E0A6F}" destId="{5DA193EB-F1B0-4DB7-A0D4-E3EA4C9B7295}" srcOrd="1" destOrd="0" presId="urn:microsoft.com/office/officeart/2005/8/layout/chevron2"/>
    <dgm:cxn modelId="{BB72866F-B066-41A3-9A75-B19CB1A3BFC2}" type="presParOf" srcId="{7CF03E63-D3DE-4E67-95D8-8923C7307182}" destId="{661A10F3-D6DC-411C-9467-DF05DF2C6F47}" srcOrd="1" destOrd="0" presId="urn:microsoft.com/office/officeart/2005/8/layout/chevron2"/>
    <dgm:cxn modelId="{0C31C115-8263-4644-9C4C-822D20115767}" type="presParOf" srcId="{7CF03E63-D3DE-4E67-95D8-8923C7307182}" destId="{4F5F23CC-A46E-4E48-BE81-DC532C60DAFE}" srcOrd="2" destOrd="0" presId="urn:microsoft.com/office/officeart/2005/8/layout/chevron2"/>
    <dgm:cxn modelId="{93144F76-2CC2-4331-A554-1E1A4485F779}" type="presParOf" srcId="{4F5F23CC-A46E-4E48-BE81-DC532C60DAFE}" destId="{911EDCC3-BCD5-4F96-934F-AAF3570609BC}" srcOrd="0" destOrd="0" presId="urn:microsoft.com/office/officeart/2005/8/layout/chevron2"/>
    <dgm:cxn modelId="{12BA64B7-4AEA-4385-98B1-DDE8F018FFDD}" type="presParOf" srcId="{4F5F23CC-A46E-4E48-BE81-DC532C60DAFE}" destId="{364EB062-0F37-4883-AE5D-90DD845F0CF9}" srcOrd="1" destOrd="0" presId="urn:microsoft.com/office/officeart/2005/8/layout/chevron2"/>
    <dgm:cxn modelId="{9C8BB7DF-B81A-47DF-9CCC-A10A8115145C}" type="presParOf" srcId="{7CF03E63-D3DE-4E67-95D8-8923C7307182}" destId="{D7F87BF7-2D81-49F0-9597-8EC788568BC4}" srcOrd="3" destOrd="0" presId="urn:microsoft.com/office/officeart/2005/8/layout/chevron2"/>
    <dgm:cxn modelId="{84BADCA3-D954-4443-A439-C0E76404081E}" type="presParOf" srcId="{7CF03E63-D3DE-4E67-95D8-8923C7307182}" destId="{EA43EF15-669B-4EBA-91A5-E990430E2CC0}" srcOrd="4" destOrd="0" presId="urn:microsoft.com/office/officeart/2005/8/layout/chevron2"/>
    <dgm:cxn modelId="{BC2D33C4-F18F-4056-B27B-1C6AFFF0D51E}" type="presParOf" srcId="{EA43EF15-669B-4EBA-91A5-E990430E2CC0}" destId="{A89F5CAA-2C1B-4D45-8E8A-D7FDF19C840B}" srcOrd="0" destOrd="0" presId="urn:microsoft.com/office/officeart/2005/8/layout/chevron2"/>
    <dgm:cxn modelId="{51C9FC2F-0F58-4821-BD83-E77BC2DAA6F2}" type="presParOf" srcId="{EA43EF15-669B-4EBA-91A5-E990430E2CC0}" destId="{9D288E49-AEAC-4A57-A477-3386A180AF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F696E2-C474-4790-A0A5-13AE2622BF99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B055AA3-3C3E-4D06-8437-9560BB27ACA4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ОСНОВНІ ПРИНЦИПИ РОЗВИТКУ КРИТИЧНОГО МИСЛЕННЯ</a:t>
          </a:r>
          <a:endParaRPr lang="ru-RU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7F67BB-3CB0-46F2-9AA1-CCB6DEA299BE}" type="parTrans" cxnId="{7DA48C3A-0375-4899-860A-D7CBD9D3D0A7}">
      <dgm:prSet/>
      <dgm:spPr/>
      <dgm:t>
        <a:bodyPr/>
        <a:lstStyle/>
        <a:p>
          <a:endParaRPr lang="ru-RU"/>
        </a:p>
      </dgm:t>
    </dgm:pt>
    <dgm:pt modelId="{AB1E7850-317A-47E6-BDEE-5825159DBCDD}" type="sibTrans" cxnId="{7DA48C3A-0375-4899-860A-D7CBD9D3D0A7}">
      <dgm:prSet/>
      <dgm:spPr/>
      <dgm:t>
        <a:bodyPr/>
        <a:lstStyle/>
        <a:p>
          <a:endParaRPr lang="ru-RU"/>
        </a:p>
      </dgm:t>
    </dgm:pt>
    <dgm:pt modelId="{5130BFE8-13CB-44DA-8874-F0FACD6CE62C}">
      <dgm:prSet phldrT="[Текст]" custT="1"/>
      <dgm:spPr>
        <a:solidFill>
          <a:schemeClr val="accent5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i="0" u="none" dirty="0" smtClean="0">
              <a:latin typeface="Times New Roman" pitchFamily="18" charset="0"/>
              <a:cs typeface="Times New Roman" pitchFamily="18" charset="0"/>
            </a:rPr>
            <a:t>Інформація — не кінцева мета, а «сирови­на» для власної думки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6D020CD-2BF0-481E-9167-0D1DDBAD77B8}" type="parTrans" cxnId="{ED02E558-C652-4D3F-B867-50B0602C8627}">
      <dgm:prSet/>
      <dgm:spPr/>
      <dgm:t>
        <a:bodyPr/>
        <a:lstStyle/>
        <a:p>
          <a:endParaRPr lang="ru-RU"/>
        </a:p>
      </dgm:t>
    </dgm:pt>
    <dgm:pt modelId="{16D13CF7-19E3-4032-8365-D133AF2CBDEF}" type="sibTrans" cxnId="{ED02E558-C652-4D3F-B867-50B0602C8627}">
      <dgm:prSet/>
      <dgm:spPr/>
      <dgm:t>
        <a:bodyPr/>
        <a:lstStyle/>
        <a:p>
          <a:endParaRPr lang="ru-RU"/>
        </a:p>
      </dgm:t>
    </dgm:pt>
    <dgm:pt modelId="{487EE7E4-3235-4AF7-8360-D9D9C0FE0EB4}">
      <dgm:prSet phldrT="[Текст]" custT="1"/>
      <dgm:spPr>
        <a:solidFill>
          <a:schemeClr val="accent6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i="0" u="none" dirty="0" smtClean="0">
              <a:latin typeface="Times New Roman" pitchFamily="18" charset="0"/>
              <a:cs typeface="Times New Roman" pitchFamily="18" charset="0"/>
            </a:rPr>
            <a:t>Спонукання дітей до формулювання </a:t>
          </a:r>
        </a:p>
        <a:p>
          <a:r>
            <a:rPr lang="uk-UA" sz="2400" b="1" i="0" u="none" dirty="0" smtClean="0">
              <a:latin typeface="Times New Roman" pitchFamily="18" charset="0"/>
              <a:cs typeface="Times New Roman" pitchFamily="18" charset="0"/>
            </a:rPr>
            <a:t>за­питань і пошуку відповідей на них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162D60F-FDD3-4AC9-A18F-573460033C9F}" type="parTrans" cxnId="{6B049339-A885-4E72-A819-82082C743B4D}">
      <dgm:prSet/>
      <dgm:spPr/>
      <dgm:t>
        <a:bodyPr/>
        <a:lstStyle/>
        <a:p>
          <a:endParaRPr lang="ru-RU"/>
        </a:p>
      </dgm:t>
    </dgm:pt>
    <dgm:pt modelId="{C35F06ED-8A0C-4B71-BB28-7613303ACA78}" type="sibTrans" cxnId="{6B049339-A885-4E72-A819-82082C743B4D}">
      <dgm:prSet/>
      <dgm:spPr/>
      <dgm:t>
        <a:bodyPr/>
        <a:lstStyle/>
        <a:p>
          <a:endParaRPr lang="ru-RU"/>
        </a:p>
      </dgm:t>
    </dgm:pt>
    <dgm:pt modelId="{16C25F89-36C4-41B5-998A-F9A57DBB4DD7}">
      <dgm:prSet phldrT="[Текст]" custT="1"/>
      <dgm:spPr>
        <a:solidFill>
          <a:schemeClr val="accent6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i="0" u="none" dirty="0" smtClean="0">
              <a:latin typeface="Times New Roman" pitchFamily="18" charset="0"/>
              <a:cs typeface="Times New Roman" pitchFamily="18" charset="0"/>
            </a:rPr>
            <a:t>Критичне мислення ґрунтується на незалежному від думки інших судженні, але розвивається саме в дискусії з іншими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D9D27BC-79D8-441A-A50E-76DCDDDFCDFE}" type="parTrans" cxnId="{0CDB7F30-5CF3-431C-A46B-627DE36099F7}">
      <dgm:prSet/>
      <dgm:spPr/>
      <dgm:t>
        <a:bodyPr/>
        <a:lstStyle/>
        <a:p>
          <a:endParaRPr lang="ru-RU"/>
        </a:p>
      </dgm:t>
    </dgm:pt>
    <dgm:pt modelId="{5FA6395B-CB5E-47F1-8943-B6A48C08A661}" type="sibTrans" cxnId="{0CDB7F30-5CF3-431C-A46B-627DE36099F7}">
      <dgm:prSet/>
      <dgm:spPr/>
      <dgm:t>
        <a:bodyPr/>
        <a:lstStyle/>
        <a:p>
          <a:endParaRPr lang="ru-RU"/>
        </a:p>
      </dgm:t>
    </dgm:pt>
    <dgm:pt modelId="{4142E0BF-DE21-4D1F-8D88-0DAD58638814}">
      <dgm:prSet phldrT="[Текст]" custT="1"/>
      <dgm:spPr>
        <a:solidFill>
          <a:schemeClr val="accent5">
            <a:lumMod val="75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i="0" u="none" dirty="0" smtClean="0">
              <a:latin typeface="Times New Roman" pitchFamily="18" charset="0"/>
              <a:cs typeface="Times New Roman" pitchFamily="18" charset="0"/>
            </a:rPr>
            <a:t>Коректна, чесна аргументація — інстру­мент критичного мислення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9BD5AA-281B-4827-95E3-7A516040E2D7}" type="parTrans" cxnId="{7EE47D0C-61E7-4D98-A418-40E806034029}">
      <dgm:prSet/>
      <dgm:spPr/>
      <dgm:t>
        <a:bodyPr/>
        <a:lstStyle/>
        <a:p>
          <a:endParaRPr lang="ru-RU"/>
        </a:p>
      </dgm:t>
    </dgm:pt>
    <dgm:pt modelId="{B4CC2895-E2D3-4A58-881E-03A64EA4AA35}" type="sibTrans" cxnId="{7EE47D0C-61E7-4D98-A418-40E806034029}">
      <dgm:prSet/>
      <dgm:spPr/>
      <dgm:t>
        <a:bodyPr/>
        <a:lstStyle/>
        <a:p>
          <a:endParaRPr lang="ru-RU"/>
        </a:p>
      </dgm:t>
    </dgm:pt>
    <dgm:pt modelId="{EF7BC169-B2F4-49FE-8278-C86A7EC49FDF}">
      <dgm:prSet/>
      <dgm:spPr/>
      <dgm:t>
        <a:bodyPr/>
        <a:lstStyle/>
        <a:p>
          <a:endParaRPr lang="ru-RU"/>
        </a:p>
      </dgm:t>
    </dgm:pt>
    <dgm:pt modelId="{4C4E026D-92BE-4CE8-A093-CD386F66E7FB}" type="parTrans" cxnId="{3FEB82C2-F16E-415C-B824-C15539DBAC3B}">
      <dgm:prSet/>
      <dgm:spPr/>
      <dgm:t>
        <a:bodyPr/>
        <a:lstStyle/>
        <a:p>
          <a:endParaRPr lang="ru-RU"/>
        </a:p>
      </dgm:t>
    </dgm:pt>
    <dgm:pt modelId="{CEB6D949-A246-422F-A4E4-595400EA9E56}" type="sibTrans" cxnId="{3FEB82C2-F16E-415C-B824-C15539DBAC3B}">
      <dgm:prSet/>
      <dgm:spPr/>
      <dgm:t>
        <a:bodyPr/>
        <a:lstStyle/>
        <a:p>
          <a:endParaRPr lang="ru-RU"/>
        </a:p>
      </dgm:t>
    </dgm:pt>
    <dgm:pt modelId="{865410A6-D0DD-4FAF-B510-E53DF2AD5C69}" type="pres">
      <dgm:prSet presAssocID="{61F696E2-C474-4790-A0A5-13AE2622BF9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AAF08-322E-4C8E-894C-5D1DF735B878}" type="pres">
      <dgm:prSet presAssocID="{61F696E2-C474-4790-A0A5-13AE2622BF99}" presName="matrix" presStyleCnt="0"/>
      <dgm:spPr/>
    </dgm:pt>
    <dgm:pt modelId="{AEAECD58-2042-42DF-AEF6-5F1AF0410E6A}" type="pres">
      <dgm:prSet presAssocID="{61F696E2-C474-4790-A0A5-13AE2622BF99}" presName="tile1" presStyleLbl="node1" presStyleIdx="0" presStyleCnt="4"/>
      <dgm:spPr/>
      <dgm:t>
        <a:bodyPr/>
        <a:lstStyle/>
        <a:p>
          <a:endParaRPr lang="ru-RU"/>
        </a:p>
      </dgm:t>
    </dgm:pt>
    <dgm:pt modelId="{A86DB30C-FBD4-4F4B-A18C-C2E414FF51EF}" type="pres">
      <dgm:prSet presAssocID="{61F696E2-C474-4790-A0A5-13AE2622BF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2F78-CA97-4DFD-B5C6-3F797DACDC85}" type="pres">
      <dgm:prSet presAssocID="{61F696E2-C474-4790-A0A5-13AE2622BF99}" presName="tile2" presStyleLbl="node1" presStyleIdx="1" presStyleCnt="4"/>
      <dgm:spPr/>
      <dgm:t>
        <a:bodyPr/>
        <a:lstStyle/>
        <a:p>
          <a:endParaRPr lang="ru-RU"/>
        </a:p>
      </dgm:t>
    </dgm:pt>
    <dgm:pt modelId="{4AA0DE43-5484-4936-BF6E-E62D3E705915}" type="pres">
      <dgm:prSet presAssocID="{61F696E2-C474-4790-A0A5-13AE2622BF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3550E-87BB-449E-BADD-457C3E398861}" type="pres">
      <dgm:prSet presAssocID="{61F696E2-C474-4790-A0A5-13AE2622BF99}" presName="tile3" presStyleLbl="node1" presStyleIdx="2" presStyleCnt="4"/>
      <dgm:spPr/>
      <dgm:t>
        <a:bodyPr/>
        <a:lstStyle/>
        <a:p>
          <a:endParaRPr lang="ru-RU"/>
        </a:p>
      </dgm:t>
    </dgm:pt>
    <dgm:pt modelId="{F60A43F2-3BD4-48C0-A32B-C2B22E51ECFB}" type="pres">
      <dgm:prSet presAssocID="{61F696E2-C474-4790-A0A5-13AE2622BF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6C37F-E02B-470D-87FF-32A0276C7C93}" type="pres">
      <dgm:prSet presAssocID="{61F696E2-C474-4790-A0A5-13AE2622BF99}" presName="tile4" presStyleLbl="node1" presStyleIdx="3" presStyleCnt="4" custLinFactNeighborY="-1266"/>
      <dgm:spPr/>
      <dgm:t>
        <a:bodyPr/>
        <a:lstStyle/>
        <a:p>
          <a:endParaRPr lang="ru-RU"/>
        </a:p>
      </dgm:t>
    </dgm:pt>
    <dgm:pt modelId="{F4D779E1-DC6E-4CAF-AB30-DC4DC89A31F2}" type="pres">
      <dgm:prSet presAssocID="{61F696E2-C474-4790-A0A5-13AE2622BF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535B5-9C11-4D2B-8ACD-8527C381ED9C}" type="pres">
      <dgm:prSet presAssocID="{61F696E2-C474-4790-A0A5-13AE2622BF99}" presName="centerTile" presStyleLbl="fgShp" presStyleIdx="0" presStyleCnt="1" custScaleX="126667" custScaleY="1367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4395C-EB2F-4976-BAB4-EBFC49369EB2}" type="presOf" srcId="{5130BFE8-13CB-44DA-8874-F0FACD6CE62C}" destId="{AEAECD58-2042-42DF-AEF6-5F1AF0410E6A}" srcOrd="0" destOrd="0" presId="urn:microsoft.com/office/officeart/2005/8/layout/matrix1"/>
    <dgm:cxn modelId="{85AE69AE-08EB-499F-B74C-EF0BF8666A4F}" type="presOf" srcId="{487EE7E4-3235-4AF7-8360-D9D9C0FE0EB4}" destId="{4AA0DE43-5484-4936-BF6E-E62D3E705915}" srcOrd="1" destOrd="0" presId="urn:microsoft.com/office/officeart/2005/8/layout/matrix1"/>
    <dgm:cxn modelId="{49C56546-785F-472D-AB22-A0092BA64759}" type="presOf" srcId="{487EE7E4-3235-4AF7-8360-D9D9C0FE0EB4}" destId="{32682F78-CA97-4DFD-B5C6-3F797DACDC85}" srcOrd="0" destOrd="0" presId="urn:microsoft.com/office/officeart/2005/8/layout/matrix1"/>
    <dgm:cxn modelId="{D32EA118-9A63-467C-AE03-FDDA7C754AB8}" type="presOf" srcId="{16C25F89-36C4-41B5-998A-F9A57DBB4DD7}" destId="{F60A43F2-3BD4-48C0-A32B-C2B22E51ECFB}" srcOrd="1" destOrd="0" presId="urn:microsoft.com/office/officeart/2005/8/layout/matrix1"/>
    <dgm:cxn modelId="{3FEB82C2-F16E-415C-B824-C15539DBAC3B}" srcId="{3B055AA3-3C3E-4D06-8437-9560BB27ACA4}" destId="{EF7BC169-B2F4-49FE-8278-C86A7EC49FDF}" srcOrd="4" destOrd="0" parTransId="{4C4E026D-92BE-4CE8-A093-CD386F66E7FB}" sibTransId="{CEB6D949-A246-422F-A4E4-595400EA9E56}"/>
    <dgm:cxn modelId="{7EE47D0C-61E7-4D98-A418-40E806034029}" srcId="{3B055AA3-3C3E-4D06-8437-9560BB27ACA4}" destId="{4142E0BF-DE21-4D1F-8D88-0DAD58638814}" srcOrd="3" destOrd="0" parTransId="{A79BD5AA-281B-4827-95E3-7A516040E2D7}" sibTransId="{B4CC2895-E2D3-4A58-881E-03A64EA4AA35}"/>
    <dgm:cxn modelId="{DFA50E31-59A5-4113-94A9-573CEF4FCC76}" type="presOf" srcId="{3B055AA3-3C3E-4D06-8437-9560BB27ACA4}" destId="{9BC535B5-9C11-4D2B-8ACD-8527C381ED9C}" srcOrd="0" destOrd="0" presId="urn:microsoft.com/office/officeart/2005/8/layout/matrix1"/>
    <dgm:cxn modelId="{BA80E7B6-CD86-471A-9297-E562257A7C1E}" type="presOf" srcId="{61F696E2-C474-4790-A0A5-13AE2622BF99}" destId="{865410A6-D0DD-4FAF-B510-E53DF2AD5C69}" srcOrd="0" destOrd="0" presId="urn:microsoft.com/office/officeart/2005/8/layout/matrix1"/>
    <dgm:cxn modelId="{6B049339-A885-4E72-A819-82082C743B4D}" srcId="{3B055AA3-3C3E-4D06-8437-9560BB27ACA4}" destId="{487EE7E4-3235-4AF7-8360-D9D9C0FE0EB4}" srcOrd="1" destOrd="0" parTransId="{9162D60F-FDD3-4AC9-A18F-573460033C9F}" sibTransId="{C35F06ED-8A0C-4B71-BB28-7613303ACA78}"/>
    <dgm:cxn modelId="{7DA48C3A-0375-4899-860A-D7CBD9D3D0A7}" srcId="{61F696E2-C474-4790-A0A5-13AE2622BF99}" destId="{3B055AA3-3C3E-4D06-8437-9560BB27ACA4}" srcOrd="0" destOrd="0" parTransId="{317F67BB-3CB0-46F2-9AA1-CCB6DEA299BE}" sibTransId="{AB1E7850-317A-47E6-BDEE-5825159DBCDD}"/>
    <dgm:cxn modelId="{1CFFE6A7-FB14-4FEA-A879-0DE37DD846C8}" type="presOf" srcId="{16C25F89-36C4-41B5-998A-F9A57DBB4DD7}" destId="{1FE3550E-87BB-449E-BADD-457C3E398861}" srcOrd="0" destOrd="0" presId="urn:microsoft.com/office/officeart/2005/8/layout/matrix1"/>
    <dgm:cxn modelId="{038A41D8-0AEB-471B-8075-3B9EE92D20D2}" type="presOf" srcId="{5130BFE8-13CB-44DA-8874-F0FACD6CE62C}" destId="{A86DB30C-FBD4-4F4B-A18C-C2E414FF51EF}" srcOrd="1" destOrd="0" presId="urn:microsoft.com/office/officeart/2005/8/layout/matrix1"/>
    <dgm:cxn modelId="{5E204AB0-B02E-4B72-84E8-4F36E9B563E9}" type="presOf" srcId="{4142E0BF-DE21-4D1F-8D88-0DAD58638814}" destId="{E246C37F-E02B-470D-87FF-32A0276C7C93}" srcOrd="0" destOrd="0" presId="urn:microsoft.com/office/officeart/2005/8/layout/matrix1"/>
    <dgm:cxn modelId="{FC185562-D2A5-4615-91DE-D5D606A715DB}" type="presOf" srcId="{4142E0BF-DE21-4D1F-8D88-0DAD58638814}" destId="{F4D779E1-DC6E-4CAF-AB30-DC4DC89A31F2}" srcOrd="1" destOrd="0" presId="urn:microsoft.com/office/officeart/2005/8/layout/matrix1"/>
    <dgm:cxn modelId="{ED02E558-C652-4D3F-B867-50B0602C8627}" srcId="{3B055AA3-3C3E-4D06-8437-9560BB27ACA4}" destId="{5130BFE8-13CB-44DA-8874-F0FACD6CE62C}" srcOrd="0" destOrd="0" parTransId="{06D020CD-2BF0-481E-9167-0D1DDBAD77B8}" sibTransId="{16D13CF7-19E3-4032-8365-D133AF2CBDEF}"/>
    <dgm:cxn modelId="{0CDB7F30-5CF3-431C-A46B-627DE36099F7}" srcId="{3B055AA3-3C3E-4D06-8437-9560BB27ACA4}" destId="{16C25F89-36C4-41B5-998A-F9A57DBB4DD7}" srcOrd="2" destOrd="0" parTransId="{AD9D27BC-79D8-441A-A50E-76DCDDDFCDFE}" sibTransId="{5FA6395B-CB5E-47F1-8943-B6A48C08A661}"/>
    <dgm:cxn modelId="{435782AE-1019-49E0-9CA4-80507AB6DD39}" type="presParOf" srcId="{865410A6-D0DD-4FAF-B510-E53DF2AD5C69}" destId="{0F7AAF08-322E-4C8E-894C-5D1DF735B878}" srcOrd="0" destOrd="0" presId="urn:microsoft.com/office/officeart/2005/8/layout/matrix1"/>
    <dgm:cxn modelId="{187C7411-8480-4DB9-ACB4-9B324BCDD782}" type="presParOf" srcId="{0F7AAF08-322E-4C8E-894C-5D1DF735B878}" destId="{AEAECD58-2042-42DF-AEF6-5F1AF0410E6A}" srcOrd="0" destOrd="0" presId="urn:microsoft.com/office/officeart/2005/8/layout/matrix1"/>
    <dgm:cxn modelId="{D51DE8CB-1774-4531-8ED1-E3B838103B27}" type="presParOf" srcId="{0F7AAF08-322E-4C8E-894C-5D1DF735B878}" destId="{A86DB30C-FBD4-4F4B-A18C-C2E414FF51EF}" srcOrd="1" destOrd="0" presId="urn:microsoft.com/office/officeart/2005/8/layout/matrix1"/>
    <dgm:cxn modelId="{16D82652-D173-4E55-978E-8A24AA3BECE6}" type="presParOf" srcId="{0F7AAF08-322E-4C8E-894C-5D1DF735B878}" destId="{32682F78-CA97-4DFD-B5C6-3F797DACDC85}" srcOrd="2" destOrd="0" presId="urn:microsoft.com/office/officeart/2005/8/layout/matrix1"/>
    <dgm:cxn modelId="{664A6FC3-4855-4FDC-86C0-026D01FD50FE}" type="presParOf" srcId="{0F7AAF08-322E-4C8E-894C-5D1DF735B878}" destId="{4AA0DE43-5484-4936-BF6E-E62D3E705915}" srcOrd="3" destOrd="0" presId="urn:microsoft.com/office/officeart/2005/8/layout/matrix1"/>
    <dgm:cxn modelId="{064513DE-BB6D-4CF2-8C8F-156934B47B70}" type="presParOf" srcId="{0F7AAF08-322E-4C8E-894C-5D1DF735B878}" destId="{1FE3550E-87BB-449E-BADD-457C3E398861}" srcOrd="4" destOrd="0" presId="urn:microsoft.com/office/officeart/2005/8/layout/matrix1"/>
    <dgm:cxn modelId="{D9344409-4710-4CC3-8742-5B565F69525C}" type="presParOf" srcId="{0F7AAF08-322E-4C8E-894C-5D1DF735B878}" destId="{F60A43F2-3BD4-48C0-A32B-C2B22E51ECFB}" srcOrd="5" destOrd="0" presId="urn:microsoft.com/office/officeart/2005/8/layout/matrix1"/>
    <dgm:cxn modelId="{01819EA2-7DF0-4ED8-9475-4B9D1DD22DDE}" type="presParOf" srcId="{0F7AAF08-322E-4C8E-894C-5D1DF735B878}" destId="{E246C37F-E02B-470D-87FF-32A0276C7C93}" srcOrd="6" destOrd="0" presId="urn:microsoft.com/office/officeart/2005/8/layout/matrix1"/>
    <dgm:cxn modelId="{6FBE5EA0-BBFB-4619-A52F-589B5F6FB27E}" type="presParOf" srcId="{0F7AAF08-322E-4C8E-894C-5D1DF735B878}" destId="{F4D779E1-DC6E-4CAF-AB30-DC4DC89A31F2}" srcOrd="7" destOrd="0" presId="urn:microsoft.com/office/officeart/2005/8/layout/matrix1"/>
    <dgm:cxn modelId="{4729CA0B-C4F2-4E65-8C79-343F95F9B3D9}" type="presParOf" srcId="{865410A6-D0DD-4FAF-B510-E53DF2AD5C69}" destId="{9BC535B5-9C11-4D2B-8ACD-8527C381ED9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523E4-E867-45DB-AFC2-7E71259BC0E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C4580B-A38F-4025-9392-E075A1A975F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 sz="16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Пробуджуючи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дітях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критичне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вихователь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вчиться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чесно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дитячі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запитання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навіть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він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знає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І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найкраще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відповісти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такому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випадку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:«Я не знаю,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чому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так. Давай разом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подумаємо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 про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дізнатися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</a:p>
        <a:p>
          <a:r>
            <a:rPr lang="uk-UA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D4CEBB6-2A17-48D6-8A15-02DB9C8AE086}" type="parTrans" cxnId="{B3C015F0-214C-4E0B-9A63-BA8A2DF98F23}">
      <dgm:prSet/>
      <dgm:spPr/>
      <dgm:t>
        <a:bodyPr/>
        <a:lstStyle/>
        <a:p>
          <a:endParaRPr lang="ru-RU"/>
        </a:p>
      </dgm:t>
    </dgm:pt>
    <dgm:pt modelId="{F00934B8-5A01-422C-9863-CBB69A1B78FE}" type="sibTrans" cxnId="{B3C015F0-214C-4E0B-9A63-BA8A2DF98F23}">
      <dgm:prSet/>
      <dgm:spPr/>
      <dgm:t>
        <a:bodyPr/>
        <a:lstStyle/>
        <a:p>
          <a:endParaRPr lang="ru-RU"/>
        </a:p>
      </dgm:t>
    </dgm:pt>
    <dgm:pt modelId="{0FF6FFA8-1B87-44C2-9635-79604AFD8004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Основи технологій критичного мислення дозволяють дошкільнятам систематизувати отриману інформацію, яка відноситься не тільки до читання і вивчення художньої літератури, але до будь-якої іншої освітньої галузі в дошкільному вихованні</a:t>
          </a:r>
        </a:p>
      </dgm:t>
    </dgm:pt>
    <dgm:pt modelId="{2C301D5B-B718-4E92-8D4B-EA2D8E6202FE}" type="parTrans" cxnId="{E28A02E9-79BE-40FB-8118-573AE8FF3E14}">
      <dgm:prSet/>
      <dgm:spPr/>
      <dgm:t>
        <a:bodyPr/>
        <a:lstStyle/>
        <a:p>
          <a:endParaRPr lang="ru-RU"/>
        </a:p>
      </dgm:t>
    </dgm:pt>
    <dgm:pt modelId="{5F8AE547-AA07-4639-857A-D6FC72E61768}" type="sibTrans" cxnId="{E28A02E9-79BE-40FB-8118-573AE8FF3E14}">
      <dgm:prSet/>
      <dgm:spPr/>
      <dgm:t>
        <a:bodyPr/>
        <a:lstStyle/>
        <a:p>
          <a:endParaRPr lang="ru-RU"/>
        </a:p>
      </dgm:t>
    </dgm:pt>
    <dgm:pt modelId="{BB86EB48-53AA-4D4C-AACA-7D1CD195ADBD}" type="pres">
      <dgm:prSet presAssocID="{59D523E4-E867-45DB-AFC2-7E71259BC0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19153-2FA4-43F9-9A4B-188F1B7E5DEE}" type="pres">
      <dgm:prSet presAssocID="{12C4580B-A38F-4025-9392-E075A1A975F0}" presName="comp" presStyleCnt="0"/>
      <dgm:spPr/>
    </dgm:pt>
    <dgm:pt modelId="{F86A1D89-0A8F-4859-92DD-2C74E9C8AD10}" type="pres">
      <dgm:prSet presAssocID="{12C4580B-A38F-4025-9392-E075A1A975F0}" presName="box" presStyleLbl="node1" presStyleIdx="0" presStyleCnt="2" custAng="0" custScaleY="80453" custLinFactNeighborY="-5538"/>
      <dgm:spPr/>
      <dgm:t>
        <a:bodyPr/>
        <a:lstStyle/>
        <a:p>
          <a:endParaRPr lang="ru-RU"/>
        </a:p>
      </dgm:t>
    </dgm:pt>
    <dgm:pt modelId="{CAA72391-7D30-415E-87D5-1B43E68CC3D6}" type="pres">
      <dgm:prSet presAssocID="{12C4580B-A38F-4025-9392-E075A1A975F0}" presName="img" presStyleLbl="fgImgPlace1" presStyleIdx="0" presStyleCnt="2" custScaleX="90559" custScaleY="75561" custLinFactNeighborX="-4279" custLinFactNeighborY="4215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D8F54C-9629-44FF-ADC2-B6E271AB5E8A}" type="pres">
      <dgm:prSet presAssocID="{12C4580B-A38F-4025-9392-E075A1A975F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4FF8E-1064-4FB1-8A94-AF80D2AF87AA}" type="pres">
      <dgm:prSet presAssocID="{F00934B8-5A01-422C-9863-CBB69A1B78FE}" presName="spacer" presStyleCnt="0"/>
      <dgm:spPr/>
    </dgm:pt>
    <dgm:pt modelId="{8052F89E-78A8-43BC-8CE4-6CD5BE98BAFE}" type="pres">
      <dgm:prSet presAssocID="{0FF6FFA8-1B87-44C2-9635-79604AFD8004}" presName="comp" presStyleCnt="0"/>
      <dgm:spPr/>
    </dgm:pt>
    <dgm:pt modelId="{13A6B871-F623-4A0C-9B5D-1B965ACDB924}" type="pres">
      <dgm:prSet presAssocID="{0FF6FFA8-1B87-44C2-9635-79604AFD8004}" presName="box" presStyleLbl="node1" presStyleIdx="1" presStyleCnt="2" custScaleY="66307" custLinFactNeighborY="-8327"/>
      <dgm:spPr/>
      <dgm:t>
        <a:bodyPr/>
        <a:lstStyle/>
        <a:p>
          <a:endParaRPr lang="ru-RU"/>
        </a:p>
      </dgm:t>
    </dgm:pt>
    <dgm:pt modelId="{241E2050-A555-4C86-A458-9D954652B066}" type="pres">
      <dgm:prSet presAssocID="{0FF6FFA8-1B87-44C2-9635-79604AFD8004}" presName="img" presStyleLbl="fgImgPlace1" presStyleIdx="1" presStyleCnt="2" custScaleX="88997" custScaleY="77068" custLinFactNeighborX="-5947" custLinFactNeighborY="-7893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D3EDEBE-8199-4C8C-A4BA-433C8CDD9366}" type="pres">
      <dgm:prSet presAssocID="{0FF6FFA8-1B87-44C2-9635-79604AFD800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B22CF-7D20-4798-BA43-14E15734DFCC}" type="presOf" srcId="{12C4580B-A38F-4025-9392-E075A1A975F0}" destId="{72D8F54C-9629-44FF-ADC2-B6E271AB5E8A}" srcOrd="1" destOrd="0" presId="urn:microsoft.com/office/officeart/2005/8/layout/vList4#1"/>
    <dgm:cxn modelId="{E9AABA58-E9D5-4DAB-8D3E-5D52A83C6A5A}" type="presOf" srcId="{0FF6FFA8-1B87-44C2-9635-79604AFD8004}" destId="{0D3EDEBE-8199-4C8C-A4BA-433C8CDD9366}" srcOrd="1" destOrd="0" presId="urn:microsoft.com/office/officeart/2005/8/layout/vList4#1"/>
    <dgm:cxn modelId="{54DE92D0-7CB7-421A-8E70-A6B6168876D9}" type="presOf" srcId="{0FF6FFA8-1B87-44C2-9635-79604AFD8004}" destId="{13A6B871-F623-4A0C-9B5D-1B965ACDB924}" srcOrd="0" destOrd="0" presId="urn:microsoft.com/office/officeart/2005/8/layout/vList4#1"/>
    <dgm:cxn modelId="{A9D03636-BE51-4FD5-A706-573C0EA797F4}" type="presOf" srcId="{12C4580B-A38F-4025-9392-E075A1A975F0}" destId="{F86A1D89-0A8F-4859-92DD-2C74E9C8AD10}" srcOrd="0" destOrd="0" presId="urn:microsoft.com/office/officeart/2005/8/layout/vList4#1"/>
    <dgm:cxn modelId="{E28A02E9-79BE-40FB-8118-573AE8FF3E14}" srcId="{59D523E4-E867-45DB-AFC2-7E71259BC0E7}" destId="{0FF6FFA8-1B87-44C2-9635-79604AFD8004}" srcOrd="1" destOrd="0" parTransId="{2C301D5B-B718-4E92-8D4B-EA2D8E6202FE}" sibTransId="{5F8AE547-AA07-4639-857A-D6FC72E61768}"/>
    <dgm:cxn modelId="{89089881-CACB-4205-9B21-FF45DCA424F6}" type="presOf" srcId="{59D523E4-E867-45DB-AFC2-7E71259BC0E7}" destId="{BB86EB48-53AA-4D4C-AACA-7D1CD195ADBD}" srcOrd="0" destOrd="0" presId="urn:microsoft.com/office/officeart/2005/8/layout/vList4#1"/>
    <dgm:cxn modelId="{B3C015F0-214C-4E0B-9A63-BA8A2DF98F23}" srcId="{59D523E4-E867-45DB-AFC2-7E71259BC0E7}" destId="{12C4580B-A38F-4025-9392-E075A1A975F0}" srcOrd="0" destOrd="0" parTransId="{7D4CEBB6-2A17-48D6-8A15-02DB9C8AE086}" sibTransId="{F00934B8-5A01-422C-9863-CBB69A1B78FE}"/>
    <dgm:cxn modelId="{D12122C6-B26A-428F-8606-5ED17B951654}" type="presParOf" srcId="{BB86EB48-53AA-4D4C-AACA-7D1CD195ADBD}" destId="{AD319153-2FA4-43F9-9A4B-188F1B7E5DEE}" srcOrd="0" destOrd="0" presId="urn:microsoft.com/office/officeart/2005/8/layout/vList4#1"/>
    <dgm:cxn modelId="{924A4A97-69C5-4563-92E4-21132D878632}" type="presParOf" srcId="{AD319153-2FA4-43F9-9A4B-188F1B7E5DEE}" destId="{F86A1D89-0A8F-4859-92DD-2C74E9C8AD10}" srcOrd="0" destOrd="0" presId="urn:microsoft.com/office/officeart/2005/8/layout/vList4#1"/>
    <dgm:cxn modelId="{E4ABA5D4-B4BA-4A29-9DB2-848DE6206FBD}" type="presParOf" srcId="{AD319153-2FA4-43F9-9A4B-188F1B7E5DEE}" destId="{CAA72391-7D30-415E-87D5-1B43E68CC3D6}" srcOrd="1" destOrd="0" presId="urn:microsoft.com/office/officeart/2005/8/layout/vList4#1"/>
    <dgm:cxn modelId="{0EA94021-65CF-4131-8F59-51A3E1721B29}" type="presParOf" srcId="{AD319153-2FA4-43F9-9A4B-188F1B7E5DEE}" destId="{72D8F54C-9629-44FF-ADC2-B6E271AB5E8A}" srcOrd="2" destOrd="0" presId="urn:microsoft.com/office/officeart/2005/8/layout/vList4#1"/>
    <dgm:cxn modelId="{F932AA9F-7B8A-4B45-AEA9-4E4207CC1E5F}" type="presParOf" srcId="{BB86EB48-53AA-4D4C-AACA-7D1CD195ADBD}" destId="{1174FF8E-1064-4FB1-8A94-AF80D2AF87AA}" srcOrd="1" destOrd="0" presId="urn:microsoft.com/office/officeart/2005/8/layout/vList4#1"/>
    <dgm:cxn modelId="{A41B4960-FEF9-4728-BDB8-14CBA35BBC94}" type="presParOf" srcId="{BB86EB48-53AA-4D4C-AACA-7D1CD195ADBD}" destId="{8052F89E-78A8-43BC-8CE4-6CD5BE98BAFE}" srcOrd="2" destOrd="0" presId="urn:microsoft.com/office/officeart/2005/8/layout/vList4#1"/>
    <dgm:cxn modelId="{F71A011D-A5F6-4CB6-9BFD-D690D9F72F02}" type="presParOf" srcId="{8052F89E-78A8-43BC-8CE4-6CD5BE98BAFE}" destId="{13A6B871-F623-4A0C-9B5D-1B965ACDB924}" srcOrd="0" destOrd="0" presId="urn:microsoft.com/office/officeart/2005/8/layout/vList4#1"/>
    <dgm:cxn modelId="{BD1382A8-A52D-48A5-A917-49CF12EEDEDD}" type="presParOf" srcId="{8052F89E-78A8-43BC-8CE4-6CD5BE98BAFE}" destId="{241E2050-A555-4C86-A458-9D954652B066}" srcOrd="1" destOrd="0" presId="urn:microsoft.com/office/officeart/2005/8/layout/vList4#1"/>
    <dgm:cxn modelId="{193483B4-97F6-422C-9BBC-BE39A5A7B53D}" type="presParOf" srcId="{8052F89E-78A8-43BC-8CE4-6CD5BE98BAFE}" destId="{0D3EDEBE-8199-4C8C-A4BA-433C8CDD936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C5FE9-D107-45AE-A185-5C232CC73550}">
      <dsp:nvSpPr>
        <dsp:cNvPr id="0" name=""/>
        <dsp:cNvSpPr/>
      </dsp:nvSpPr>
      <dsp:spPr>
        <a:xfrm rot="5400000">
          <a:off x="-274503" y="342837"/>
          <a:ext cx="1746300" cy="1170287"/>
        </a:xfrm>
        <a:prstGeom prst="chevron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3504" y="639975"/>
        <a:ext cx="1170287" cy="576013"/>
      </dsp:txXfrm>
    </dsp:sp>
    <dsp:sp modelId="{3A04FAF7-6EB7-461A-AA09-A4C6F8785FC8}">
      <dsp:nvSpPr>
        <dsp:cNvPr id="0" name=""/>
        <dsp:cNvSpPr/>
      </dsp:nvSpPr>
      <dsp:spPr>
        <a:xfrm rot="5400000">
          <a:off x="3179215" y="-1979218"/>
          <a:ext cx="698779" cy="5343863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Будити в дитини прагнення до утворення, перш ніж утворювати його своїми повчаннями;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856673" y="377436"/>
        <a:ext cx="5309751" cy="630555"/>
      </dsp:txXfrm>
    </dsp:sp>
    <dsp:sp modelId="{7DA69FDD-9BED-49B8-AF4C-A427AEF7F195}">
      <dsp:nvSpPr>
        <dsp:cNvPr id="0" name=""/>
        <dsp:cNvSpPr/>
      </dsp:nvSpPr>
      <dsp:spPr>
        <a:xfrm rot="5400000">
          <a:off x="-247184" y="1754731"/>
          <a:ext cx="1410406" cy="1125113"/>
        </a:xfrm>
        <a:prstGeom prst="chevron">
          <a:avLst/>
        </a:prstGeom>
        <a:solidFill>
          <a:schemeClr val="accent4">
            <a:hueOff val="-2690792"/>
            <a:satOff val="-17997"/>
            <a:lumOff val="13725"/>
            <a:alphaOff val="0"/>
          </a:schemeClr>
        </a:solidFill>
        <a:ln w="25400" cap="flat" cmpd="sng" algn="ctr">
          <a:solidFill>
            <a:schemeClr val="accent4">
              <a:hueOff val="-2690792"/>
              <a:satOff val="-17997"/>
              <a:lumOff val="13725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-104537" y="2174642"/>
        <a:ext cx="1125113" cy="285293"/>
      </dsp:txXfrm>
    </dsp:sp>
    <dsp:sp modelId="{D158ECB4-B2CD-499D-94C2-830618EA938A}">
      <dsp:nvSpPr>
        <dsp:cNvPr id="0" name=""/>
        <dsp:cNvSpPr/>
      </dsp:nvSpPr>
      <dsp:spPr>
        <a:xfrm rot="5400000">
          <a:off x="3127937" y="-542677"/>
          <a:ext cx="756164" cy="5343863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4">
              <a:hueOff val="-2690792"/>
              <a:satOff val="-17997"/>
              <a:lumOff val="13725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дитину мислити, починаючи не із відповідей на питання вихователя, а із власних питань і проблем;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834088" y="1788085"/>
        <a:ext cx="5306950" cy="682338"/>
      </dsp:txXfrm>
    </dsp:sp>
    <dsp:sp modelId="{5E5082CB-B2D0-4679-A303-F8734A67158B}">
      <dsp:nvSpPr>
        <dsp:cNvPr id="0" name=""/>
        <dsp:cNvSpPr/>
      </dsp:nvSpPr>
      <dsp:spPr>
        <a:xfrm rot="5400000">
          <a:off x="-265709" y="3143277"/>
          <a:ext cx="1074480" cy="752136"/>
        </a:xfrm>
        <a:prstGeom prst="chevron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-104537" y="3358173"/>
        <a:ext cx="752136" cy="322344"/>
      </dsp:txXfrm>
    </dsp:sp>
    <dsp:sp modelId="{F32F2E07-26A6-4FE8-82C9-2CE3B0D5057C}">
      <dsp:nvSpPr>
        <dsp:cNvPr id="0" name=""/>
        <dsp:cNvSpPr/>
      </dsp:nvSpPr>
      <dsp:spPr>
        <a:xfrm rot="5400000">
          <a:off x="2869082" y="609361"/>
          <a:ext cx="900896" cy="5443900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Виховувати в дитині бажання конструювати своє знання, які народжуються в процесі діяльності, а не привласнювати готове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597580" y="2924841"/>
        <a:ext cx="5399922" cy="812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BFB85-FC8E-4114-A323-4024D4811446}">
      <dsp:nvSpPr>
        <dsp:cNvPr id="0" name=""/>
        <dsp:cNvSpPr/>
      </dsp:nvSpPr>
      <dsp:spPr>
        <a:xfrm>
          <a:off x="707833" y="-254488"/>
          <a:ext cx="4622788" cy="265020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Формами прояву критичного мислення є емоційні реакції дітей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4204" y="209297"/>
        <a:ext cx="3390044" cy="1192593"/>
      </dsp:txXfrm>
    </dsp:sp>
    <dsp:sp modelId="{0B9CE7A2-6B8E-4D96-B4A5-8FB1A7740E77}">
      <dsp:nvSpPr>
        <dsp:cNvPr id="0" name=""/>
        <dsp:cNvSpPr/>
      </dsp:nvSpPr>
      <dsp:spPr>
        <a:xfrm>
          <a:off x="1408217" y="679056"/>
          <a:ext cx="5069819" cy="3983696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Що молодша дитина, то менш розвинена її здатність до узагальнення </a:t>
          </a:r>
          <a:endParaRPr lang="ru-RU" sz="3100" kern="1200" dirty="0"/>
        </a:p>
      </dsp:txBody>
      <dsp:txXfrm>
        <a:off x="2958737" y="1708177"/>
        <a:ext cx="3041891" cy="2191033"/>
      </dsp:txXfrm>
    </dsp:sp>
    <dsp:sp modelId="{55637489-53A1-485B-B7E8-EC2A18333572}">
      <dsp:nvSpPr>
        <dsp:cNvPr id="0" name=""/>
        <dsp:cNvSpPr/>
      </dsp:nvSpPr>
      <dsp:spPr>
        <a:xfrm>
          <a:off x="242370" y="1237352"/>
          <a:ext cx="3705911" cy="2867104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Користуємось принципом поступового ускладнення завдань з урахуванням вікових особливостей формування мислення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344" y="1978020"/>
        <a:ext cx="2223547" cy="1576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5C327-7659-4472-964E-45FC3C516DF2}">
      <dsp:nvSpPr>
        <dsp:cNvPr id="0" name=""/>
        <dsp:cNvSpPr/>
      </dsp:nvSpPr>
      <dsp:spPr>
        <a:xfrm rot="5400000">
          <a:off x="-481929" y="225592"/>
          <a:ext cx="1482862" cy="1038004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1</a:t>
          </a:r>
          <a:endParaRPr lang="ru-RU" sz="2900" kern="1200" dirty="0"/>
        </a:p>
      </dsp:txBody>
      <dsp:txXfrm rot="-5400000">
        <a:off x="-259500" y="522165"/>
        <a:ext cx="1038004" cy="444858"/>
      </dsp:txXfrm>
    </dsp:sp>
    <dsp:sp modelId="{5DA193EB-F1B0-4DB7-A0D4-E3EA4C9B7295}">
      <dsp:nvSpPr>
        <dsp:cNvPr id="0" name=""/>
        <dsp:cNvSpPr/>
      </dsp:nvSpPr>
      <dsp:spPr>
        <a:xfrm rot="5400000">
          <a:off x="2825571" y="-2043904"/>
          <a:ext cx="963860" cy="505799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відрізняти важливе від другорядного</a:t>
          </a:r>
          <a:endParaRPr lang="ru-RU" sz="2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8504" y="50215"/>
        <a:ext cx="5010943" cy="869756"/>
      </dsp:txXfrm>
    </dsp:sp>
    <dsp:sp modelId="{911EDCC3-BCD5-4F96-934F-AAF3570609BC}">
      <dsp:nvSpPr>
        <dsp:cNvPr id="0" name=""/>
        <dsp:cNvSpPr/>
      </dsp:nvSpPr>
      <dsp:spPr>
        <a:xfrm rot="5400000">
          <a:off x="-481929" y="1512997"/>
          <a:ext cx="1482862" cy="1038004"/>
        </a:xfrm>
        <a:prstGeom prst="chevron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2</a:t>
          </a:r>
          <a:endParaRPr lang="ru-RU" sz="2900" kern="1200" dirty="0"/>
        </a:p>
      </dsp:txBody>
      <dsp:txXfrm rot="-5400000">
        <a:off x="-259500" y="1809570"/>
        <a:ext cx="1038004" cy="444858"/>
      </dsp:txXfrm>
    </dsp:sp>
    <dsp:sp modelId="{364EB062-0F37-4883-AE5D-90DD845F0CF9}">
      <dsp:nvSpPr>
        <dsp:cNvPr id="0" name=""/>
        <dsp:cNvSpPr/>
      </dsp:nvSpPr>
      <dsp:spPr>
        <a:xfrm rot="5400000">
          <a:off x="2825571" y="-1275499"/>
          <a:ext cx="963860" cy="609599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швидко й правильно визначати достовірність інформац</a:t>
          </a:r>
          <a:r>
            <a:rPr lang="uk-UA" sz="27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ії</a:t>
          </a:r>
          <a:endParaRPr lang="ru-RU" sz="27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59503" y="1337621"/>
        <a:ext cx="6048945" cy="869756"/>
      </dsp:txXfrm>
    </dsp:sp>
    <dsp:sp modelId="{A89F5CAA-2C1B-4D45-8E8A-D7FDF19C840B}">
      <dsp:nvSpPr>
        <dsp:cNvPr id="0" name=""/>
        <dsp:cNvSpPr/>
      </dsp:nvSpPr>
      <dsp:spPr>
        <a:xfrm rot="5400000">
          <a:off x="-481929" y="2800403"/>
          <a:ext cx="1482862" cy="1038004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3</a:t>
          </a:r>
          <a:endParaRPr lang="ru-RU" sz="2900" kern="1200" dirty="0"/>
        </a:p>
      </dsp:txBody>
      <dsp:txXfrm rot="-5400000">
        <a:off x="-259500" y="3096976"/>
        <a:ext cx="1038004" cy="444858"/>
      </dsp:txXfrm>
    </dsp:sp>
    <dsp:sp modelId="{9D288E49-AEAC-4A57-A477-3386A180AF2C}">
      <dsp:nvSpPr>
        <dsp:cNvPr id="0" name=""/>
        <dsp:cNvSpPr/>
      </dsp:nvSpPr>
      <dsp:spPr>
        <a:xfrm rot="5400000">
          <a:off x="2825571" y="530906"/>
          <a:ext cx="963860" cy="505799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виокремлювати головне</a:t>
          </a:r>
          <a:endParaRPr lang="ru-RU" sz="2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8504" y="2625025"/>
        <a:ext cx="5010943" cy="869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ECD58-2042-42DF-AEF6-5F1AF0410E6A}">
      <dsp:nvSpPr>
        <dsp:cNvPr id="0" name=""/>
        <dsp:cNvSpPr/>
      </dsp:nvSpPr>
      <dsp:spPr>
        <a:xfrm rot="16200000">
          <a:off x="378041" y="-378041"/>
          <a:ext cx="2844316" cy="3600400"/>
        </a:xfrm>
        <a:prstGeom prst="round1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dirty="0" smtClean="0">
              <a:latin typeface="Times New Roman" pitchFamily="18" charset="0"/>
              <a:cs typeface="Times New Roman" pitchFamily="18" charset="0"/>
            </a:rPr>
            <a:t>Інформація — не кінцева мета, а «сирови­на» для власної думки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3600400" cy="2133237"/>
      </dsp:txXfrm>
    </dsp:sp>
    <dsp:sp modelId="{32682F78-CA97-4DFD-B5C6-3F797DACDC85}">
      <dsp:nvSpPr>
        <dsp:cNvPr id="0" name=""/>
        <dsp:cNvSpPr/>
      </dsp:nvSpPr>
      <dsp:spPr>
        <a:xfrm>
          <a:off x="3600400" y="0"/>
          <a:ext cx="3600400" cy="2844316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Times New Roman" pitchFamily="18" charset="0"/>
              <a:cs typeface="Times New Roman" pitchFamily="18" charset="0"/>
            </a:rPr>
            <a:t>Спонукання дітей до формулювання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Times New Roman" pitchFamily="18" charset="0"/>
              <a:cs typeface="Times New Roman" pitchFamily="18" charset="0"/>
            </a:rPr>
            <a:t>за­питань і пошуку відповідей на них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0400" y="0"/>
        <a:ext cx="3600400" cy="2133237"/>
      </dsp:txXfrm>
    </dsp:sp>
    <dsp:sp modelId="{1FE3550E-87BB-449E-BADD-457C3E398861}">
      <dsp:nvSpPr>
        <dsp:cNvPr id="0" name=""/>
        <dsp:cNvSpPr/>
      </dsp:nvSpPr>
      <dsp:spPr>
        <a:xfrm rot="10800000">
          <a:off x="0" y="2844316"/>
          <a:ext cx="3600400" cy="2844316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Times New Roman" pitchFamily="18" charset="0"/>
              <a:cs typeface="Times New Roman" pitchFamily="18" charset="0"/>
            </a:rPr>
            <a:t>Критичне мислення ґрунтується на незалежному від думки інших судженні, але розвивається саме в дискусії з іншими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555395"/>
        <a:ext cx="3600400" cy="2133237"/>
      </dsp:txXfrm>
    </dsp:sp>
    <dsp:sp modelId="{E246C37F-E02B-470D-87FF-32A0276C7C93}">
      <dsp:nvSpPr>
        <dsp:cNvPr id="0" name=""/>
        <dsp:cNvSpPr/>
      </dsp:nvSpPr>
      <dsp:spPr>
        <a:xfrm rot="5400000">
          <a:off x="3978442" y="2430264"/>
          <a:ext cx="2844316" cy="3600400"/>
        </a:xfrm>
        <a:prstGeom prst="round1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none" kern="1200" dirty="0" smtClean="0">
              <a:latin typeface="Times New Roman" pitchFamily="18" charset="0"/>
              <a:cs typeface="Times New Roman" pitchFamily="18" charset="0"/>
            </a:rPr>
            <a:t>Коректна, чесна аргументація — інстру­мент критичного мислення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400" y="3519385"/>
        <a:ext cx="3600400" cy="2133237"/>
      </dsp:txXfrm>
    </dsp:sp>
    <dsp:sp modelId="{9BC535B5-9C11-4D2B-8ACD-8527C381ED9C}">
      <dsp:nvSpPr>
        <dsp:cNvPr id="0" name=""/>
        <dsp:cNvSpPr/>
      </dsp:nvSpPr>
      <dsp:spPr>
        <a:xfrm>
          <a:off x="2232244" y="1872207"/>
          <a:ext cx="2736311" cy="194421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ОСНОВНІ ПРИНЦИПИ РОЗВИТКУ КРИТИЧНОГО МИСЛЕННЯ</a:t>
          </a:r>
          <a:endParaRPr lang="ru-RU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27153" y="1967116"/>
        <a:ext cx="2546493" cy="1754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A1D89-0A8F-4859-92DD-2C74E9C8AD10}">
      <dsp:nvSpPr>
        <dsp:cNvPr id="0" name=""/>
        <dsp:cNvSpPr/>
      </dsp:nvSpPr>
      <dsp:spPr>
        <a:xfrm>
          <a:off x="0" y="0"/>
          <a:ext cx="6312024" cy="15146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Пробуджуючи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дітях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критичне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вихователь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вчиться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чесно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відповідати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дитячі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запитання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навіть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він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знає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І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найкраще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відповісти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такому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випадку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:«Я не знаю,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чому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так. Давай разом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подумаємо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як про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дізнатися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450673" y="0"/>
        <a:ext cx="4861350" cy="1514677"/>
      </dsp:txXfrm>
    </dsp:sp>
    <dsp:sp modelId="{CAA72391-7D30-415E-87D5-1B43E68CC3D6}">
      <dsp:nvSpPr>
        <dsp:cNvPr id="0" name=""/>
        <dsp:cNvSpPr/>
      </dsp:nvSpPr>
      <dsp:spPr>
        <a:xfrm>
          <a:off x="193842" y="251792"/>
          <a:ext cx="1143221" cy="113806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6B871-F623-4A0C-9B5D-1B965ACDB924}">
      <dsp:nvSpPr>
        <dsp:cNvPr id="0" name=""/>
        <dsp:cNvSpPr/>
      </dsp:nvSpPr>
      <dsp:spPr>
        <a:xfrm>
          <a:off x="0" y="1546174"/>
          <a:ext cx="6312024" cy="124835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Основи технологій критичного мислення дозволяють дошкільнятам систематизувати отриману інформацію, яка відноситься не тільки до читання і вивчення художньої літератури, але до будь-якої іншої освітньої галузі в дошкільному вихованні</a:t>
          </a:r>
        </a:p>
      </dsp:txBody>
      <dsp:txXfrm>
        <a:off x="1450673" y="1546174"/>
        <a:ext cx="4861350" cy="1248352"/>
      </dsp:txXfrm>
    </dsp:sp>
    <dsp:sp modelId="{241E2050-A555-4C86-A458-9D954652B066}">
      <dsp:nvSpPr>
        <dsp:cNvPr id="0" name=""/>
        <dsp:cNvSpPr/>
      </dsp:nvSpPr>
      <dsp:spPr>
        <a:xfrm>
          <a:off x="182644" y="1627862"/>
          <a:ext cx="1123502" cy="116075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71F2-7AC0-4B63-AB58-688AB07BE8B0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B7B5-A03C-4CDB-A0BC-C054B252C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1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B7B5-A03C-4CDB-A0BC-C054B252C1B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B7B5-A03C-4CDB-A0BC-C054B252C1B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D7A-8540-4EE3-A033-107C7A6B3673}" type="datetime1">
              <a:rPr lang="ru-RU" smtClean="0"/>
              <a:t>09.06.2022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2B11-B545-484C-BCFB-6B0AD05DDA46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9E9E-D3CE-4F36-BB05-CE518DA643BD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6CA8-C7A9-4C4E-8FDD-DE96998356CF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FCA7-3693-4ACD-BE57-8A0DF8AE2CD3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406E-91FD-4EDE-B6D6-5733D6000036}" type="datetime1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2D1-6D08-4F38-9291-C5F90DF15F1E}" type="datetime1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A393-AD52-43DB-A736-C344D65E3FE0}" type="datetime1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DD12-A14A-4AC0-AFE0-23E3AF27B04B}" type="datetime1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1376-87F4-487F-9CF5-260AA88A2C2D}" type="datetime1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BD29-8E3E-4A78-B73B-16039AA97F48}" type="datetime1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BD9F54-2233-4153-84CF-906F41C7F921}" type="datetime1">
              <a:rPr lang="ru-RU" smtClean="0"/>
              <a:t>09.06.2022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4352"/>
            <a:ext cx="8640960" cy="2981889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uk-UA" sz="4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-ОСВІТА: РОЗВИВАЄМО КРИТИЧНЕ МИСЛЕННЯ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016" y="3861048"/>
            <a:ext cx="8856984" cy="1752600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uk-UA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рамках заняття Міської школи молодого майстра</a:t>
            </a:r>
          </a:p>
          <a:p>
            <a:pPr algn="ctr"/>
            <a:r>
              <a:rPr lang="uk-UA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uk-UA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вихователі, </a:t>
            </a:r>
            <a:r>
              <a:rPr lang="uk-UA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ІІ-й</a:t>
            </a:r>
            <a:r>
              <a:rPr lang="uk-UA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рік роботи</a:t>
            </a:r>
            <a:r>
              <a:rPr lang="uk-UA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877"/>
            <a:ext cx="1358500" cy="1354915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glow rad="647700">
              <a:sysClr val="window" lastClr="FFFFFF"/>
            </a:glo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23528" y="5013176"/>
            <a:ext cx="7848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/>
          </a:p>
          <a:p>
            <a:r>
              <a:rPr lang="uk-UA" b="1" i="1" dirty="0" smtClean="0"/>
              <a:t>Консультант </a:t>
            </a:r>
            <a:r>
              <a:rPr lang="uk-UA" b="1" i="1" dirty="0"/>
              <a:t>КУ «ЦПРПП </a:t>
            </a:r>
            <a:r>
              <a:rPr lang="uk-UA" b="1" i="1" dirty="0" smtClean="0"/>
              <a:t>ВМР»  Лариса Бондарчук</a:t>
            </a:r>
            <a:endParaRPr lang="uk-UA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47964" y="201877"/>
            <a:ext cx="4896544" cy="100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проведення: 10.06.2022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Початок : 13.00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 descr="C:\Users\user\Desktop\beau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80120" cy="12246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7" y="2148242"/>
            <a:ext cx="7920880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 за темами, а не за предметами (дитина бачить зв’язок між науками).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 набутих знань у житті.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 критичного мислення та вміння розв’язувати проблему.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Надання дитині впевненості у власних силах.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Комунікація та командна робота.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 інтересу до технічних дисциплін.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Креативні та інноваційні підходи до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7143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Підготовка дитини до технологічних інновацій у житті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22653"/>
            <a:ext cx="6912767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ПЕРЕВАГИ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STREAM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-ОСВІТИ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3540559"/>
              </p:ext>
            </p:extLst>
          </p:nvPr>
        </p:nvGraphicFramePr>
        <p:xfrm>
          <a:off x="1187624" y="620688"/>
          <a:ext cx="7200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683568" y="188640"/>
            <a:ext cx="7200800" cy="208823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Інформація — не кінцева мета, а «сировина» для власної думки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5896" y="2348880"/>
            <a:ext cx="1224136" cy="9361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07504" y="2132856"/>
            <a:ext cx="3960440" cy="4464496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 результат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переосмислення різноманітних даних, у результаті якого людина (дитина) формує власне розуміння проблеми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427984" y="4581128"/>
            <a:ext cx="3960440" cy="2016224"/>
          </a:xfrm>
          <a:prstGeom prst="flowChartMulti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Працюючи з інформацією дитина сама робить висновок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4932040" y="2492896"/>
            <a:ext cx="3960440" cy="2016224"/>
          </a:xfrm>
          <a:prstGeom prst="flowChartMulti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Діти діляться своїми відкриттями в групі, а це змушує їх оформлювати свої судження вербально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59569" y="188640"/>
            <a:ext cx="5976664" cy="1296144"/>
          </a:xfrm>
          <a:prstGeom prst="roundRect">
            <a:avLst/>
          </a:prstGeom>
          <a:solidFill>
            <a:schemeClr val="accent5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Спонукання дітей до формулювання за­питань і пошуку відповідей на них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79512" y="1268779"/>
            <a:ext cx="4032448" cy="2448272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Досліди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932040" y="1268760"/>
            <a:ext cx="3960440" cy="237626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645024"/>
            <a:ext cx="784887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критичне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проблем.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перепони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полегшувати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ускладнювати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визначаючи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шлях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028689"/>
            <a:ext cx="8136904" cy="18293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81" y="5002127"/>
            <a:ext cx="8228158" cy="175272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12" name="Овал 7"/>
          <p:cNvSpPr>
            <a:spLocks noChangeArrowheads="1"/>
          </p:cNvSpPr>
          <p:nvPr/>
        </p:nvSpPr>
        <p:spPr bwMode="auto">
          <a:xfrm>
            <a:off x="2843808" y="2060847"/>
            <a:ext cx="3115030" cy="217688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Діалоги з використанням відкритих питань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755576" y="1484784"/>
            <a:ext cx="1800225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dirty="0">
              <a:latin typeface="Arial" charset="0"/>
            </a:endParaRPr>
          </a:p>
          <a:p>
            <a:pPr>
              <a:defRPr/>
            </a:pPr>
            <a:r>
              <a:rPr lang="uk-UA" sz="1400" dirty="0">
                <a:latin typeface="Arial" charset="0"/>
              </a:rPr>
              <a:t>    </a:t>
            </a:r>
            <a:r>
              <a:rPr lang="uk-UA" sz="1400" dirty="0" smtClean="0">
                <a:latin typeface="Arial" charset="0"/>
              </a:rPr>
              <a:t> 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Питайте та</a:t>
            </a:r>
          </a:p>
          <a:p>
            <a:pPr>
              <a:defRPr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  спостерігайте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6372200" y="1412776"/>
            <a:ext cx="2190775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395536" y="4077072"/>
            <a:ext cx="2592288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dirty="0">
              <a:latin typeface="Arial" charset="0"/>
            </a:endParaRPr>
          </a:p>
        </p:txBody>
      </p:sp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5900824" y="3933056"/>
            <a:ext cx="2448272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dirty="0">
              <a:latin typeface="Arial" charset="0"/>
            </a:endParaRPr>
          </a:p>
          <a:p>
            <a:pPr>
              <a:defRPr/>
            </a:pPr>
            <a:r>
              <a:rPr lang="uk-UA" sz="1400" dirty="0">
                <a:latin typeface="Arial" charset="0"/>
              </a:rPr>
              <a:t> </a:t>
            </a:r>
            <a:r>
              <a:rPr lang="uk-UA" sz="1400" dirty="0" smtClean="0">
                <a:latin typeface="Arial" charset="0"/>
              </a:rPr>
              <a:t>   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Проявляйте повагу </a:t>
            </a:r>
          </a:p>
          <a:p>
            <a:pPr>
              <a:defRPr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          до опонентів</a:t>
            </a:r>
          </a:p>
        </p:txBody>
      </p:sp>
      <p:sp>
        <p:nvSpPr>
          <p:cNvPr id="19" name="Стрелка вправо 18"/>
          <p:cNvSpPr/>
          <p:nvPr/>
        </p:nvSpPr>
        <p:spPr bwMode="auto">
          <a:xfrm rot="16200000">
            <a:off x="4073849" y="1478880"/>
            <a:ext cx="760412" cy="48418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 bwMode="auto">
          <a:xfrm rot="19668285">
            <a:off x="5578632" y="2226199"/>
            <a:ext cx="760412" cy="4841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 bwMode="auto">
          <a:xfrm rot="7959432">
            <a:off x="3115299" y="3990603"/>
            <a:ext cx="760412" cy="4841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 bwMode="auto">
          <a:xfrm rot="3123144">
            <a:off x="5048555" y="3995640"/>
            <a:ext cx="760412" cy="4841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 bwMode="auto">
          <a:xfrm rot="12681220">
            <a:off x="2698228" y="2223324"/>
            <a:ext cx="760412" cy="4841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 rot="20868102">
            <a:off x="683568" y="1637184"/>
            <a:ext cx="2024633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dirty="0">
              <a:latin typeface="Arial" charset="0"/>
            </a:endParaRPr>
          </a:p>
          <a:p>
            <a:pPr>
              <a:defRPr/>
            </a:pPr>
            <a:r>
              <a:rPr lang="uk-UA" sz="1400" dirty="0">
                <a:latin typeface="Arial" charset="0"/>
              </a:rPr>
              <a:t>    </a:t>
            </a:r>
            <a:r>
              <a:rPr lang="uk-UA" sz="1400" dirty="0" smtClean="0">
                <a:latin typeface="Arial" charset="0"/>
              </a:rPr>
              <a:t>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Питайте та</a:t>
            </a:r>
          </a:p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спостерігайте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3131840" y="260648"/>
            <a:ext cx="216024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dirty="0">
              <a:latin typeface="Arial" charset="0"/>
            </a:endParaRPr>
          </a:p>
          <a:p>
            <a:pPr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 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Питайте : 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“Звідки</a:t>
            </a:r>
            <a:endParaRPr lang="uk-UA" sz="1400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        ти це знаєш?”</a:t>
            </a:r>
          </a:p>
        </p:txBody>
      </p:sp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3059832" y="116632"/>
            <a:ext cx="2659874" cy="1224134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dirty="0">
              <a:latin typeface="Arial" charset="0"/>
            </a:endParaRPr>
          </a:p>
          <a:p>
            <a:pPr>
              <a:defRPr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Питайте:</a:t>
            </a:r>
          </a:p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“Звідки</a:t>
            </a:r>
          </a:p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ти це знаєш?”</a:t>
            </a:r>
          </a:p>
        </p:txBody>
      </p:sp>
      <p:sp>
        <p:nvSpPr>
          <p:cNvPr id="27" name="Прямоугольник 8"/>
          <p:cNvSpPr>
            <a:spLocks noChangeArrowheads="1"/>
          </p:cNvSpPr>
          <p:nvPr/>
        </p:nvSpPr>
        <p:spPr bwMode="auto">
          <a:xfrm rot="785787">
            <a:off x="6516216" y="1628800"/>
            <a:ext cx="2304256" cy="124118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Обговорюйте переконливі  і непереконливі аргументи</a:t>
            </a:r>
          </a:p>
        </p:txBody>
      </p:sp>
      <p:sp>
        <p:nvSpPr>
          <p:cNvPr id="28" name="Прямоугольник 8"/>
          <p:cNvSpPr>
            <a:spLocks noChangeArrowheads="1"/>
          </p:cNvSpPr>
          <p:nvPr/>
        </p:nvSpPr>
        <p:spPr bwMode="auto">
          <a:xfrm rot="2061592">
            <a:off x="6121157" y="4044551"/>
            <a:ext cx="2732251" cy="135611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Проявляйте повагу </a:t>
            </a:r>
          </a:p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до опонентів</a:t>
            </a:r>
          </a:p>
        </p:txBody>
      </p:sp>
      <p:sp>
        <p:nvSpPr>
          <p:cNvPr id="29" name="Прямоугольник 8"/>
          <p:cNvSpPr>
            <a:spLocks noChangeArrowheads="1"/>
          </p:cNvSpPr>
          <p:nvPr/>
        </p:nvSpPr>
        <p:spPr bwMode="auto">
          <a:xfrm rot="19669946">
            <a:off x="430173" y="4005369"/>
            <a:ext cx="2639469" cy="116165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400" dirty="0">
              <a:latin typeface="Arial" charset="0"/>
            </a:endParaRPr>
          </a:p>
          <a:p>
            <a:pPr>
              <a:defRPr/>
            </a:pPr>
            <a:r>
              <a:rPr lang="uk-UA" sz="1400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uk-UA" sz="1400" dirty="0" smtClean="0">
                <a:solidFill>
                  <a:srgbClr val="002060"/>
                </a:solidFill>
                <a:latin typeface="Arial" charset="0"/>
              </a:rPr>
              <a:t>     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Повторюйте: “Інформація не є істиною”</a:t>
            </a:r>
          </a:p>
        </p:txBody>
      </p:sp>
    </p:spTree>
    <p:extLst>
      <p:ext uri="{BB962C8B-B14F-4D97-AF65-F5344CB8AC3E}">
        <p14:creationId xmlns:p14="http://schemas.microsoft.com/office/powerpoint/2010/main" val="16900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79712" y="1772816"/>
            <a:ext cx="5904656" cy="826560"/>
            <a:chOff x="430016" y="14773"/>
            <a:chExt cx="6240780" cy="826560"/>
          </a:xfrm>
          <a:solidFill>
            <a:srgbClr val="1C9439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0016" y="14773"/>
              <a:ext cx="6240780" cy="82656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70365" y="55122"/>
              <a:ext cx="6160082" cy="7458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35887" tIns="0" rIns="23588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Організація взаємодії педагога з дітьми на основі співпраці та співтворчості</a:t>
              </a:r>
              <a:endParaRPr lang="ru-RU" sz="1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1945880" y="2708920"/>
            <a:ext cx="5938488" cy="826560"/>
            <a:chOff x="470365" y="14773"/>
            <a:chExt cx="6276538" cy="826560"/>
          </a:xfrm>
          <a:solidFill>
            <a:srgbClr val="1C9439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06123" y="14773"/>
              <a:ext cx="6240780" cy="82656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70365" y="55122"/>
              <a:ext cx="6160082" cy="74586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35887" tIns="0" rIns="23588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Облік вікових і індивідуальних особливостей дитини</a:t>
              </a:r>
              <a:endParaRPr lang="ru-RU" sz="1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6"/>
          <p:cNvGrpSpPr/>
          <p:nvPr/>
        </p:nvGrpSpPr>
        <p:grpSpPr>
          <a:xfrm>
            <a:off x="1979712" y="3645024"/>
            <a:ext cx="5938023" cy="826560"/>
            <a:chOff x="430016" y="14773"/>
            <a:chExt cx="6200431" cy="826560"/>
          </a:xfrm>
          <a:solidFill>
            <a:srgbClr val="1C9439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30016" y="14773"/>
              <a:ext cx="6165590" cy="82656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70365" y="55122"/>
              <a:ext cx="6160082" cy="7458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35887" tIns="0" rIns="23588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Індивідуальний підхід і віра педагога в потенціал кожної дитини</a:t>
              </a:r>
              <a:endParaRPr lang="ru-RU" sz="1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9"/>
          <p:cNvGrpSpPr/>
          <p:nvPr/>
        </p:nvGrpSpPr>
        <p:grpSpPr>
          <a:xfrm>
            <a:off x="1945880" y="4581128"/>
            <a:ext cx="5938488" cy="792088"/>
            <a:chOff x="470365" y="-201251"/>
            <a:chExt cx="6276538" cy="996773"/>
          </a:xfrm>
          <a:solidFill>
            <a:srgbClr val="1C9439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6123" y="-201251"/>
              <a:ext cx="6240780" cy="996773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70365" y="55122"/>
              <a:ext cx="6160082" cy="5736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5887" tIns="0" rIns="23588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Повага думки дитини, його особистісної позиції</a:t>
              </a:r>
              <a:endParaRPr lang="ru-RU" sz="1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Блок-схема: сохраненные данные 32"/>
          <p:cNvSpPr/>
          <p:nvPr/>
        </p:nvSpPr>
        <p:spPr>
          <a:xfrm>
            <a:off x="899592" y="1772816"/>
            <a:ext cx="914400" cy="792088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сохраненные данные 33"/>
          <p:cNvSpPr/>
          <p:nvPr/>
        </p:nvSpPr>
        <p:spPr>
          <a:xfrm>
            <a:off x="899592" y="2708920"/>
            <a:ext cx="914400" cy="792088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Блок-схема: сохраненные данные 34"/>
          <p:cNvSpPr/>
          <p:nvPr/>
        </p:nvSpPr>
        <p:spPr>
          <a:xfrm>
            <a:off x="899592" y="3645024"/>
            <a:ext cx="914400" cy="792088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Блок-схема: сохраненные данные 35"/>
          <p:cNvSpPr/>
          <p:nvPr/>
        </p:nvSpPr>
        <p:spPr>
          <a:xfrm>
            <a:off x="899592" y="4581128"/>
            <a:ext cx="914400" cy="792088"/>
          </a:xfrm>
          <a:prstGeom prst="flowChartOnlineStorag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229200"/>
            <a:ext cx="8136904" cy="18293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050" name="Picture 2" descr="C:\Users\андрей\Desktop\depositphotos_22342153-stock-illustration-weather-icons-with-sun-clo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1512168" cy="1410274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827584" y="260648"/>
            <a:ext cx="6912768" cy="1281708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Принципи побудови роботи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225736"/>
            <a:ext cx="8424936" cy="17946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691680" y="1196752"/>
            <a:ext cx="5184576" cy="3258290"/>
            <a:chOff x="1929223" y="1476185"/>
            <a:chExt cx="4989307" cy="3833918"/>
          </a:xfrm>
        </p:grpSpPr>
        <p:sp>
          <p:nvSpPr>
            <p:cNvPr id="13" name="Shape 12"/>
            <p:cNvSpPr/>
            <p:nvPr/>
          </p:nvSpPr>
          <p:spPr>
            <a:xfrm rot="651436">
              <a:off x="3124091" y="1476185"/>
              <a:ext cx="2548835" cy="1455723"/>
            </a:xfrm>
            <a:prstGeom prst="swooshArrow">
              <a:avLst>
                <a:gd name="adj1" fmla="val 18058"/>
                <a:gd name="adj2" fmla="val 31370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13"/>
            <p:cNvSpPr/>
            <p:nvPr/>
          </p:nvSpPr>
          <p:spPr>
            <a:xfrm rot="10800000">
              <a:off x="3328547" y="3639543"/>
              <a:ext cx="2530868" cy="167056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hape 14"/>
            <p:cNvSpPr/>
            <p:nvPr/>
          </p:nvSpPr>
          <p:spPr>
            <a:xfrm rot="19577310">
              <a:off x="2173214" y="1597213"/>
              <a:ext cx="2380521" cy="2024536"/>
            </a:xfrm>
            <a:prstGeom prst="swooshArrow">
              <a:avLst>
                <a:gd name="adj1" fmla="val 12785"/>
                <a:gd name="adj2" fmla="val 31370"/>
              </a:avLst>
            </a:prstGeom>
            <a:solidFill>
              <a:srgbClr val="F09C4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15"/>
            <p:cNvSpPr/>
            <p:nvPr/>
          </p:nvSpPr>
          <p:spPr>
            <a:xfrm rot="17332754">
              <a:off x="1804249" y="2196191"/>
              <a:ext cx="2088128" cy="183818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127C1C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hape 16"/>
            <p:cNvSpPr/>
            <p:nvPr/>
          </p:nvSpPr>
          <p:spPr>
            <a:xfrm rot="4062107">
              <a:off x="4763582" y="1819785"/>
              <a:ext cx="2256657" cy="2053239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2983947" y="2323478"/>
              <a:ext cx="3103032" cy="211823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/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7150" dist="38100" dir="5400000" algn="ctr" rotWithShape="0">
                <a:schemeClr val="accent1">
                  <a:shade val="9000"/>
                  <a:satMod val="105000"/>
                  <a:alpha val="48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Аргументація-інструмент критичного мислення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Shape 19"/>
            <p:cNvSpPr/>
            <p:nvPr/>
          </p:nvSpPr>
          <p:spPr>
            <a:xfrm rot="13403210">
              <a:off x="2491612" y="3189024"/>
              <a:ext cx="2256657" cy="2053239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1" name="Овал 20"/>
          <p:cNvSpPr/>
          <p:nvPr/>
        </p:nvSpPr>
        <p:spPr bwMode="auto">
          <a:xfrm>
            <a:off x="251520" y="179022"/>
            <a:ext cx="3221800" cy="1257455"/>
          </a:xfrm>
          <a:prstGeom prst="ellipse">
            <a:avLst/>
          </a:prstGeom>
          <a:solidFill>
            <a:schemeClr val="accent6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Вірні  і  невірні твердження</a:t>
            </a:r>
            <a:endParaRPr lang="ru-RU" sz="2400" b="1" dirty="0">
              <a:solidFill>
                <a:srgbClr val="0000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5508104" y="332656"/>
            <a:ext cx="3312368" cy="1329463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Товсті  і  тонкі питання</a:t>
            </a:r>
            <a:endParaRPr lang="ru-RU" sz="2400" b="1" dirty="0">
              <a:solidFill>
                <a:srgbClr val="0000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-22583" y="3621016"/>
            <a:ext cx="3168352" cy="1944216"/>
          </a:xfrm>
          <a:prstGeom prst="ellipse">
            <a:avLst/>
          </a:prstGeom>
          <a:solidFill>
            <a:schemeClr val="accent6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Цікава дискусія</a:t>
            </a:r>
            <a:endParaRPr lang="ru-RU" sz="2400" b="1" dirty="0">
              <a:solidFill>
                <a:srgbClr val="0000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5580112" y="3429000"/>
            <a:ext cx="2952328" cy="1796736"/>
          </a:xfrm>
          <a:prstGeom prst="ellipse">
            <a:avLst/>
          </a:prstGeom>
          <a:solidFill>
            <a:schemeClr val="accent6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AC"/>
                </a:solidFill>
                <a:latin typeface="Times New Roman" pitchFamily="18" charset="0"/>
                <a:cs typeface="Times New Roman" pitchFamily="18" charset="0"/>
              </a:rPr>
              <a:t>Кошик ідей та багато іншого</a:t>
            </a:r>
            <a:endParaRPr lang="ru-RU" sz="2400" b="1" dirty="0">
              <a:solidFill>
                <a:srgbClr val="0000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3082706" y="0"/>
            <a:ext cx="5809774" cy="1542356"/>
          </a:xfrm>
          <a:prstGeom prst="cloud">
            <a:avLst/>
          </a:prstGeom>
          <a:solidFill>
            <a:schemeClr val="accent6">
              <a:lumMod val="5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5609972"/>
              </p:ext>
            </p:extLst>
          </p:nvPr>
        </p:nvGraphicFramePr>
        <p:xfrm>
          <a:off x="1619672" y="1556792"/>
          <a:ext cx="63120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3"/>
          <p:cNvGrpSpPr/>
          <p:nvPr/>
        </p:nvGrpSpPr>
        <p:grpSpPr>
          <a:xfrm>
            <a:off x="1619672" y="4365104"/>
            <a:ext cx="6312024" cy="1188851"/>
            <a:chOff x="216024" y="248745"/>
            <a:chExt cx="6312024" cy="818209"/>
          </a:xfrm>
          <a:solidFill>
            <a:srgbClr val="1C9439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6024" y="248745"/>
              <a:ext cx="6312024" cy="8182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12169" y="298303"/>
              <a:ext cx="4968552" cy="743377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7150" dist="38100" dir="5400000" algn="ctr" rotWithShape="0">
                <a:schemeClr val="accent3">
                  <a:shade val="9000"/>
                  <a:satMod val="105000"/>
                  <a:alpha val="4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 допомогою  ігор та вправ з критичного мислення у дітей тренуються якості уваги: концентрація, сталість, спостережливість, </a:t>
              </a:r>
              <a:r>
                <a:rPr lang="uk-UA" sz="1600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довільність</a:t>
              </a:r>
              <a:endParaRPr lang="ru-RU" sz="16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1763688" y="4581128"/>
            <a:ext cx="1103895" cy="888479"/>
          </a:xfrm>
          <a:prstGeom prst="roundRect">
            <a:avLst>
              <a:gd name="adj" fmla="val 1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Рисунок 12" descr="C:\Users\андрей\Desktop\125455_norma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725144"/>
            <a:ext cx="2088232" cy="21328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pic>
        <p:nvPicPr>
          <p:cNvPr id="18" name="Рисунок 17" descr="C:\Users\андрей\Desktop\ab01e6b68f2d019c29716c284805b27e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1988840"/>
            <a:ext cx="781050" cy="6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андрей\Desktop\ab01e6b68f2d019c29716c284805b27e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356992"/>
            <a:ext cx="781050" cy="6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андрей\Desktop\ab01e6b68f2d019c29716c284805b27e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653136"/>
            <a:ext cx="781050" cy="6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НЗ\ДНЗ\Картинки\картинки дети\hello_html_m11beb4b7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-1"/>
            <a:ext cx="2304256" cy="17728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88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847088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 до критичного мислення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без­цінне вміння, дуже важливе для життя. 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педагога закладу дошкільної освіти –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допо­могти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дітям розвинути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критичне мислення, підтримати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їхню допитливість і прагнення шукати відповіді на всі запитання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пропонує 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941169"/>
            <a:ext cx="7488832" cy="122413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6324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07288" cy="5832648"/>
          </a:xfrm>
        </p:spPr>
        <p:txBody>
          <a:bodyPr>
            <a:normAutofit fontScale="90000"/>
          </a:bodyPr>
          <a:lstStyle/>
          <a:p>
            <a: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Укладач: </a:t>
            </a:r>
            <a:b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Лариса Бондарчук, консультант КУ «ЦЕНТР ПРОФЕСІЙНОГО РОЗВИТКУ ПЕДАГОГІЧНИХ ПРАЦІВНИКІВ ВІННИЦЬКОЇ МІСЬКОЇ РАДИ»</a:t>
            </a:r>
            <a:b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ПЕРЕЛІК ВИКОРИСТАНИХ ДЖЕРЕЛ:</a:t>
            </a:r>
            <a:b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Крутій К.,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Грицишина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«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STREAM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-освіта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дошкільнят: виховуємо культуру інженерного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мисленн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— «ДВ», 2016, № 1;</a:t>
            </a:r>
            <a:b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Дитина: Освітня програма для дітей від двох до семи років /наук. Керн.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В.О.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Огневюк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авт.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Г.В.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Бєлєнька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О.Л.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Богініч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В.М.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Вертугіна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К.:Київ, ун-т ім. Б.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Гринченка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2020-440с.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Крутій К.,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Стеценко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І. «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STREAM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освіта: розвиваємо критичне мислення дошкільників». — «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2020, № 3.</a:t>
            </a:r>
            <a:b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Z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http://ukrdeti.com/struktura-chotirikomponentnogo-zanyattya-avtor-modeli-prof-k-krutij/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6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128792" cy="5688632"/>
          </a:xfrm>
          <a:solidFill>
            <a:srgbClr val="CCFFCC"/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виклики сучасного соціуму акцент оновленої редакції освітньої програми для дітей від 2 до 7 років «Дитина»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орієнтує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педагогів на інструмент олюднення освіти в технократичному суспільстві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і розвиток гнучких навичок</a:t>
            </a:r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2051720" cy="28772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87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276872"/>
            <a:ext cx="709228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 !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188640"/>
            <a:ext cx="7056784" cy="477053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Критичне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активно,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оптимально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різносторонньо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думку та 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коректно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відстоювати,застосовувати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дрей\Desktop\463052dad9377fe2445d3b1bfb5f62a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1944216" cy="18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Right"/>
            <a:lightRig rig="threePt" dir="t"/>
          </a:scene3d>
        </p:spPr>
      </p:pic>
      <p:pic>
        <p:nvPicPr>
          <p:cNvPr id="4" name="Picture 3" descr="D:\ДНЗ\ДНЗ\Картинки\картинки дети\hello_html_m46d83c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872208" cy="6525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869160"/>
            <a:ext cx="1813992" cy="13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0" y="5229200"/>
            <a:ext cx="8012134" cy="170671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04197895"/>
              </p:ext>
            </p:extLst>
          </p:nvPr>
        </p:nvGraphicFramePr>
        <p:xfrm>
          <a:off x="1528614" y="16341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блако 9"/>
          <p:cNvSpPr/>
          <p:nvPr/>
        </p:nvSpPr>
        <p:spPr>
          <a:xfrm>
            <a:off x="1403648" y="116632"/>
            <a:ext cx="6336704" cy="1346448"/>
          </a:xfrm>
          <a:prstGeom prst="cloud">
            <a:avLst/>
          </a:prstGeom>
          <a:solidFill>
            <a:schemeClr val="accent5"/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критичного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мисленя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1835696" y="332656"/>
            <a:ext cx="6264696" cy="1656184"/>
          </a:xfrm>
          <a:prstGeom prst="wave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МОЛОДШИЙ ДОШКІЛЬНИЙ ВІК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98277849"/>
              </p:ext>
            </p:extLst>
          </p:nvPr>
        </p:nvGraphicFramePr>
        <p:xfrm>
          <a:off x="1043608" y="1844824"/>
          <a:ext cx="672040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1835696" y="332656"/>
            <a:ext cx="6264696" cy="1656184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СЕРЕДНІЙ ДОШКІЛЬНИЙ ВІК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348880"/>
            <a:ext cx="568863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Проявляють новий —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“прояснювальний”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— рівень критичності мислення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356992"/>
            <a:ext cx="5426536" cy="984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Діти прагнуть конкретизувати наявні помилки, пояснити,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чому полягає помилковість судження чи зображ</a:t>
            </a:r>
            <a:r>
              <a:rPr lang="uk-UA" dirty="0" smtClean="0"/>
              <a:t>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581128"/>
            <a:ext cx="5426536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Прояв критичності залежить від наявних у ді­тей знань, особливостей сприймання ними об’єкта пізнання, а також від характеру словесних сигналів педагога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ДНЗ\ДНЗ\Картинки\картинки дети\hello_html_m46d83c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232" y="764704"/>
            <a:ext cx="1881768" cy="5256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Выгнутая влево стрелка 8"/>
          <p:cNvSpPr/>
          <p:nvPr/>
        </p:nvSpPr>
        <p:spPr>
          <a:xfrm>
            <a:off x="323528" y="2348880"/>
            <a:ext cx="1512168" cy="1584176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51520" y="4077072"/>
            <a:ext cx="1584176" cy="1944216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ндрей\Desktop\a87d8c9369cc6cad98bd0a4effd8250b--clipart-photo-edit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Right"/>
            <a:lightRig rig="threePt" dir="t"/>
          </a:scene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1871700" y="332656"/>
            <a:ext cx="6264696" cy="1656184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ДОШКІЛЬНИЙ ВІК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2051720" y="2060848"/>
            <a:ext cx="6840760" cy="4392488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3688" y="2573612"/>
            <a:ext cx="55446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Зростання рівня критичності мислення залежить від послідовнос­ті й особливостей структурування пропонованої дорослим інформації або матеріалу. Саме тому так зріс попит на ефективні педагогічні технології розвитку критичного мислення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827584" y="260648"/>
            <a:ext cx="6912768" cy="128170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Вчимо працювати з інформацією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701106"/>
              </p:ext>
            </p:extLst>
          </p:nvPr>
        </p:nvGraphicFramePr>
        <p:xfrm>
          <a:off x="154766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 descr="STREAM-освіта, або Стежинки у Всесвіт: альтернативна програма формування  культури інженерного мислення в дітей передшкільного вікуВидавництво  дошкільної літератури &amp;quot;ЛІПС&amp;quot; | Видавництво дошкільної літератури &amp;quot;ЛІПС&amp;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3168352" cy="4968552"/>
          </a:xfrm>
          <a:prstGeom prst="rect">
            <a:avLst/>
          </a:prstGeom>
          <a:noFill/>
        </p:spPr>
      </p:pic>
      <p:pic>
        <p:nvPicPr>
          <p:cNvPr id="5" name="Рисунок 4" descr="http://ukrdeti.com/wp-content/uploads/2018/09/1_PROGRAMA-425x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3744416" cy="489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C9DA91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790</Words>
  <Application>Microsoft Office PowerPoint</Application>
  <PresentationFormat>Экран (4:3)</PresentationFormat>
  <Paragraphs>133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STREAM-ОСВІТА: РОЗВИВАЄМО КРИТИЧНЕ МИСЛЕННЯ </vt:lpstr>
      <vt:lpstr>На виклики сучасного соціуму акцент оновленої редакції освітньої програми для дітей від 2 до 7 років «Дитина»  орієнтує педагогів на інструмент олюднення освіти в технократичному суспільстві  soft skills  (формування і розвиток гнучких навичок)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здатність до критичного мислення</vt:lpstr>
      <vt:lpstr>Укладач:  Лариса Бондарчук, консультант КУ «ЦЕНТР ПРОФЕСІЙНОГО РОЗВИТКУ ПЕДАГОГІЧНИХ ПРАЦІВНИКІВ ВІННИЦЬКОЇ МІСЬКОЇ РАДИ»   ПЕРЕЛІК ВИКОРИСТАНИХ ДЖЕРЕЛ:  1. Крутій К., Грицишина Т. «STREAM -освіта дошкільнят: виховуємо культуру інженерного мисленн». — «ДВ», 2016, № 1;  2. Дитина: Освітня програма для дітей від двох до семи років /наук. Керн. Проєкту В.О.Огневюк; авт. Кол.: Г.В.Бєлєнька, О.Л.Богініч, В.М.Вертугіна – К.:Київ, ун-т ім. Б.Гринченка, 2020-440с.  3. Крутій К., Стеценко І. «STREAM - освіта: розвиваємо критичне мислення дошкільників». — «ДВ», 2020, № 3.   http://ukrdeti.com/struktura-chotirikomponentnogo-zanyattya-avtor-modeli-prof-k-krutij/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STREAM-ОСВІТА: РОЗВИВАЄМО КРИТИЧНЕ МИСЛЕННЯ </dc:title>
  <dc:creator>User</dc:creator>
  <cp:lastModifiedBy>Пользователь</cp:lastModifiedBy>
  <cp:revision>38</cp:revision>
  <dcterms:created xsi:type="dcterms:W3CDTF">2022-02-22T07:31:25Z</dcterms:created>
  <dcterms:modified xsi:type="dcterms:W3CDTF">2022-06-09T08:45:25Z</dcterms:modified>
</cp:coreProperties>
</file>